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Lst>
  <p:sldSz cx="36576000" cy="27432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97A7"/>
    <a:srgbClr val="1CADE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horzBarState="maximized">
    <p:restoredLeft sz="6272" autoAdjust="0"/>
    <p:restoredTop sz="96224" autoAdjust="0"/>
  </p:normalViewPr>
  <p:slideViewPr>
    <p:cSldViewPr snapToGrid="0">
      <p:cViewPr>
        <p:scale>
          <a:sx n="30" d="100"/>
          <a:sy n="30" d="100"/>
        </p:scale>
        <p:origin x="216"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ableStyles" Target="tableStyles.xml"/><Relationship Id="rId5" Type="http://schemas.openxmlformats.org/officeDocument/2006/relationships/theme" Target="theme/theme1.xml"/><Relationship Id="rId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743200" y="4489452"/>
            <a:ext cx="31089600" cy="9550400"/>
          </a:xfrm>
        </p:spPr>
        <p:txBody>
          <a:bodyPr anchor="b"/>
          <a:lstStyle>
            <a:lvl1pPr algn="ctr">
              <a:defRPr sz="24000"/>
            </a:lvl1pPr>
          </a:lstStyle>
          <a:p>
            <a:r>
              <a:rPr lang="en-US"/>
              <a:t>Click to edit Master title style</a:t>
            </a:r>
            <a:endParaRPr lang="en-US" dirty="0"/>
          </a:p>
        </p:txBody>
      </p:sp>
      <p:sp>
        <p:nvSpPr>
          <p:cNvPr id="3" name="Subtitle 2"/>
          <p:cNvSpPr>
            <a:spLocks noGrp="1"/>
          </p:cNvSpPr>
          <p:nvPr>
            <p:ph type="subTitle" idx="1"/>
          </p:nvPr>
        </p:nvSpPr>
        <p:spPr>
          <a:xfrm>
            <a:off x="4572000" y="14408152"/>
            <a:ext cx="27432000" cy="6623048"/>
          </a:xfrm>
        </p:spPr>
        <p:txBody>
          <a:bodyPr/>
          <a:lstStyle>
            <a:lvl1pPr marL="0" indent="0" algn="ctr">
              <a:buNone/>
              <a:defRPr sz="9600"/>
            </a:lvl1pPr>
            <a:lvl2pPr marL="1828800" indent="0" algn="ctr">
              <a:buNone/>
              <a:defRPr sz="8000"/>
            </a:lvl2pPr>
            <a:lvl3pPr marL="3657600" indent="0" algn="ctr">
              <a:buNone/>
              <a:defRPr sz="7200"/>
            </a:lvl3pPr>
            <a:lvl4pPr marL="5486400" indent="0" algn="ctr">
              <a:buNone/>
              <a:defRPr sz="6400"/>
            </a:lvl4pPr>
            <a:lvl5pPr marL="7315200" indent="0" algn="ctr">
              <a:buNone/>
              <a:defRPr sz="6400"/>
            </a:lvl5pPr>
            <a:lvl6pPr marL="9144000" indent="0" algn="ctr">
              <a:buNone/>
              <a:defRPr sz="6400"/>
            </a:lvl6pPr>
            <a:lvl7pPr marL="10972800" indent="0" algn="ctr">
              <a:buNone/>
              <a:defRPr sz="6400"/>
            </a:lvl7pPr>
            <a:lvl8pPr marL="12801600" indent="0" algn="ctr">
              <a:buNone/>
              <a:defRPr sz="6400"/>
            </a:lvl8pPr>
            <a:lvl9pPr marL="14630400" indent="0" algn="ctr">
              <a:buNone/>
              <a:defRPr sz="64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AED485E-A22F-4021-80C1-B32F19718628}" type="datetimeFigureOut">
              <a:rPr lang="en-US" smtClean="0"/>
              <a:t>11/7/2019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5F8F0EC-CB90-4129-B0F2-6E079A14CD0C}" type="slidenum">
              <a:rPr lang="en-US" smtClean="0"/>
              <a:t>‹#›</a:t>
            </a:fld>
            <a:endParaRPr lang="en-US"/>
          </a:p>
        </p:txBody>
      </p:sp>
    </p:spTree>
    <p:extLst>
      <p:ext uri="{BB962C8B-B14F-4D97-AF65-F5344CB8AC3E}">
        <p14:creationId xmlns:p14="http://schemas.microsoft.com/office/powerpoint/2010/main" val="33810919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AED485E-A22F-4021-80C1-B32F19718628}" type="datetimeFigureOut">
              <a:rPr lang="en-US" smtClean="0"/>
              <a:t>11/7/2019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5F8F0EC-CB90-4129-B0F2-6E079A14CD0C}" type="slidenum">
              <a:rPr lang="en-US" smtClean="0"/>
              <a:t>‹#›</a:t>
            </a:fld>
            <a:endParaRPr lang="en-US"/>
          </a:p>
        </p:txBody>
      </p:sp>
    </p:spTree>
    <p:extLst>
      <p:ext uri="{BB962C8B-B14F-4D97-AF65-F5344CB8AC3E}">
        <p14:creationId xmlns:p14="http://schemas.microsoft.com/office/powerpoint/2010/main" val="35860791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6174702" y="1460500"/>
            <a:ext cx="7886700" cy="2324735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514602" y="1460500"/>
            <a:ext cx="23202900" cy="2324735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AED485E-A22F-4021-80C1-B32F19718628}" type="datetimeFigureOut">
              <a:rPr lang="en-US" smtClean="0"/>
              <a:t>11/7/2019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5F8F0EC-CB90-4129-B0F2-6E079A14CD0C}" type="slidenum">
              <a:rPr lang="en-US" smtClean="0"/>
              <a:t>‹#›</a:t>
            </a:fld>
            <a:endParaRPr lang="en-US"/>
          </a:p>
        </p:txBody>
      </p:sp>
    </p:spTree>
    <p:extLst>
      <p:ext uri="{BB962C8B-B14F-4D97-AF65-F5344CB8AC3E}">
        <p14:creationId xmlns:p14="http://schemas.microsoft.com/office/powerpoint/2010/main" val="27813973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AED485E-A22F-4021-80C1-B32F19718628}" type="datetimeFigureOut">
              <a:rPr lang="en-US" smtClean="0"/>
              <a:t>11/7/2019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5F8F0EC-CB90-4129-B0F2-6E079A14CD0C}" type="slidenum">
              <a:rPr lang="en-US" smtClean="0"/>
              <a:t>‹#›</a:t>
            </a:fld>
            <a:endParaRPr lang="en-US"/>
          </a:p>
        </p:txBody>
      </p:sp>
    </p:spTree>
    <p:extLst>
      <p:ext uri="{BB962C8B-B14F-4D97-AF65-F5344CB8AC3E}">
        <p14:creationId xmlns:p14="http://schemas.microsoft.com/office/powerpoint/2010/main" val="598158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495552" y="6838958"/>
            <a:ext cx="31546800" cy="11410948"/>
          </a:xfrm>
        </p:spPr>
        <p:txBody>
          <a:bodyPr anchor="b"/>
          <a:lstStyle>
            <a:lvl1pPr>
              <a:defRPr sz="24000"/>
            </a:lvl1pPr>
          </a:lstStyle>
          <a:p>
            <a:r>
              <a:rPr lang="en-US"/>
              <a:t>Click to edit Master title style</a:t>
            </a:r>
            <a:endParaRPr lang="en-US" dirty="0"/>
          </a:p>
        </p:txBody>
      </p:sp>
      <p:sp>
        <p:nvSpPr>
          <p:cNvPr id="3" name="Text Placeholder 2"/>
          <p:cNvSpPr>
            <a:spLocks noGrp="1"/>
          </p:cNvSpPr>
          <p:nvPr>
            <p:ph type="body" idx="1"/>
          </p:nvPr>
        </p:nvSpPr>
        <p:spPr>
          <a:xfrm>
            <a:off x="2495552" y="18357858"/>
            <a:ext cx="31546800" cy="6000748"/>
          </a:xfrm>
        </p:spPr>
        <p:txBody>
          <a:bodyPr/>
          <a:lstStyle>
            <a:lvl1pPr marL="0" indent="0">
              <a:buNone/>
              <a:defRPr sz="9600">
                <a:solidFill>
                  <a:schemeClr val="tx1"/>
                </a:solidFill>
              </a:defRPr>
            </a:lvl1pPr>
            <a:lvl2pPr marL="1828800" indent="0">
              <a:buNone/>
              <a:defRPr sz="8000">
                <a:solidFill>
                  <a:schemeClr val="tx1">
                    <a:tint val="75000"/>
                  </a:schemeClr>
                </a:solidFill>
              </a:defRPr>
            </a:lvl2pPr>
            <a:lvl3pPr marL="3657600" indent="0">
              <a:buNone/>
              <a:defRPr sz="7200">
                <a:solidFill>
                  <a:schemeClr val="tx1">
                    <a:tint val="75000"/>
                  </a:schemeClr>
                </a:solidFill>
              </a:defRPr>
            </a:lvl3pPr>
            <a:lvl4pPr marL="5486400" indent="0">
              <a:buNone/>
              <a:defRPr sz="6400">
                <a:solidFill>
                  <a:schemeClr val="tx1">
                    <a:tint val="75000"/>
                  </a:schemeClr>
                </a:solidFill>
              </a:defRPr>
            </a:lvl4pPr>
            <a:lvl5pPr marL="7315200" indent="0">
              <a:buNone/>
              <a:defRPr sz="6400">
                <a:solidFill>
                  <a:schemeClr val="tx1">
                    <a:tint val="75000"/>
                  </a:schemeClr>
                </a:solidFill>
              </a:defRPr>
            </a:lvl5pPr>
            <a:lvl6pPr marL="9144000" indent="0">
              <a:buNone/>
              <a:defRPr sz="6400">
                <a:solidFill>
                  <a:schemeClr val="tx1">
                    <a:tint val="75000"/>
                  </a:schemeClr>
                </a:solidFill>
              </a:defRPr>
            </a:lvl6pPr>
            <a:lvl7pPr marL="10972800" indent="0">
              <a:buNone/>
              <a:defRPr sz="6400">
                <a:solidFill>
                  <a:schemeClr val="tx1">
                    <a:tint val="75000"/>
                  </a:schemeClr>
                </a:solidFill>
              </a:defRPr>
            </a:lvl7pPr>
            <a:lvl8pPr marL="12801600" indent="0">
              <a:buNone/>
              <a:defRPr sz="6400">
                <a:solidFill>
                  <a:schemeClr val="tx1">
                    <a:tint val="75000"/>
                  </a:schemeClr>
                </a:solidFill>
              </a:defRPr>
            </a:lvl8pPr>
            <a:lvl9pPr marL="14630400" indent="0">
              <a:buNone/>
              <a:defRPr sz="6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AED485E-A22F-4021-80C1-B32F19718628}" type="datetimeFigureOut">
              <a:rPr lang="en-US" smtClean="0"/>
              <a:t>11/7/2019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5F8F0EC-CB90-4129-B0F2-6E079A14CD0C}" type="slidenum">
              <a:rPr lang="en-US" smtClean="0"/>
              <a:t>‹#›</a:t>
            </a:fld>
            <a:endParaRPr lang="en-US"/>
          </a:p>
        </p:txBody>
      </p:sp>
    </p:spTree>
    <p:extLst>
      <p:ext uri="{BB962C8B-B14F-4D97-AF65-F5344CB8AC3E}">
        <p14:creationId xmlns:p14="http://schemas.microsoft.com/office/powerpoint/2010/main" val="22307875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14600" y="7302500"/>
            <a:ext cx="15544800" cy="174053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18516600" y="7302500"/>
            <a:ext cx="15544800" cy="174053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AED485E-A22F-4021-80C1-B32F19718628}" type="datetimeFigureOut">
              <a:rPr lang="en-US" smtClean="0"/>
              <a:t>11/7/2019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5F8F0EC-CB90-4129-B0F2-6E079A14CD0C}" type="slidenum">
              <a:rPr lang="en-US" smtClean="0"/>
              <a:t>‹#›</a:t>
            </a:fld>
            <a:endParaRPr lang="en-US"/>
          </a:p>
        </p:txBody>
      </p:sp>
    </p:spTree>
    <p:extLst>
      <p:ext uri="{BB962C8B-B14F-4D97-AF65-F5344CB8AC3E}">
        <p14:creationId xmlns:p14="http://schemas.microsoft.com/office/powerpoint/2010/main" val="6625706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519364" y="1460506"/>
            <a:ext cx="31546800" cy="5302252"/>
          </a:xfrm>
        </p:spPr>
        <p:txBody>
          <a:bodyPr/>
          <a:lstStyle/>
          <a:p>
            <a:r>
              <a:rPr lang="en-US"/>
              <a:t>Click to edit Master title style</a:t>
            </a:r>
            <a:endParaRPr lang="en-US" dirty="0"/>
          </a:p>
        </p:txBody>
      </p:sp>
      <p:sp>
        <p:nvSpPr>
          <p:cNvPr id="3" name="Text Placeholder 2"/>
          <p:cNvSpPr>
            <a:spLocks noGrp="1"/>
          </p:cNvSpPr>
          <p:nvPr>
            <p:ph type="body" idx="1"/>
          </p:nvPr>
        </p:nvSpPr>
        <p:spPr>
          <a:xfrm>
            <a:off x="2519368" y="6724652"/>
            <a:ext cx="15473360" cy="3295648"/>
          </a:xfrm>
        </p:spPr>
        <p:txBody>
          <a:bodyPr anchor="b"/>
          <a:lstStyle>
            <a:lvl1pPr marL="0" indent="0">
              <a:buNone/>
              <a:defRPr sz="9600" b="1"/>
            </a:lvl1pPr>
            <a:lvl2pPr marL="1828800" indent="0">
              <a:buNone/>
              <a:defRPr sz="8000" b="1"/>
            </a:lvl2pPr>
            <a:lvl3pPr marL="3657600" indent="0">
              <a:buNone/>
              <a:defRPr sz="7200" b="1"/>
            </a:lvl3pPr>
            <a:lvl4pPr marL="5486400" indent="0">
              <a:buNone/>
              <a:defRPr sz="6400" b="1"/>
            </a:lvl4pPr>
            <a:lvl5pPr marL="7315200" indent="0">
              <a:buNone/>
              <a:defRPr sz="6400" b="1"/>
            </a:lvl5pPr>
            <a:lvl6pPr marL="9144000" indent="0">
              <a:buNone/>
              <a:defRPr sz="6400" b="1"/>
            </a:lvl6pPr>
            <a:lvl7pPr marL="10972800" indent="0">
              <a:buNone/>
              <a:defRPr sz="6400" b="1"/>
            </a:lvl7pPr>
            <a:lvl8pPr marL="12801600" indent="0">
              <a:buNone/>
              <a:defRPr sz="6400" b="1"/>
            </a:lvl8pPr>
            <a:lvl9pPr marL="14630400" indent="0">
              <a:buNone/>
              <a:defRPr sz="6400" b="1"/>
            </a:lvl9pPr>
          </a:lstStyle>
          <a:p>
            <a:pPr lvl="0"/>
            <a:r>
              <a:rPr lang="en-US"/>
              <a:t>Click to edit Master text styles</a:t>
            </a:r>
          </a:p>
        </p:txBody>
      </p:sp>
      <p:sp>
        <p:nvSpPr>
          <p:cNvPr id="4" name="Content Placeholder 3"/>
          <p:cNvSpPr>
            <a:spLocks noGrp="1"/>
          </p:cNvSpPr>
          <p:nvPr>
            <p:ph sz="half" idx="2"/>
          </p:nvPr>
        </p:nvSpPr>
        <p:spPr>
          <a:xfrm>
            <a:off x="2519368" y="10020300"/>
            <a:ext cx="15473360" cy="147383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18516602" y="6724652"/>
            <a:ext cx="15549564" cy="3295648"/>
          </a:xfrm>
        </p:spPr>
        <p:txBody>
          <a:bodyPr anchor="b"/>
          <a:lstStyle>
            <a:lvl1pPr marL="0" indent="0">
              <a:buNone/>
              <a:defRPr sz="9600" b="1"/>
            </a:lvl1pPr>
            <a:lvl2pPr marL="1828800" indent="0">
              <a:buNone/>
              <a:defRPr sz="8000" b="1"/>
            </a:lvl2pPr>
            <a:lvl3pPr marL="3657600" indent="0">
              <a:buNone/>
              <a:defRPr sz="7200" b="1"/>
            </a:lvl3pPr>
            <a:lvl4pPr marL="5486400" indent="0">
              <a:buNone/>
              <a:defRPr sz="6400" b="1"/>
            </a:lvl4pPr>
            <a:lvl5pPr marL="7315200" indent="0">
              <a:buNone/>
              <a:defRPr sz="6400" b="1"/>
            </a:lvl5pPr>
            <a:lvl6pPr marL="9144000" indent="0">
              <a:buNone/>
              <a:defRPr sz="6400" b="1"/>
            </a:lvl6pPr>
            <a:lvl7pPr marL="10972800" indent="0">
              <a:buNone/>
              <a:defRPr sz="6400" b="1"/>
            </a:lvl7pPr>
            <a:lvl8pPr marL="12801600" indent="0">
              <a:buNone/>
              <a:defRPr sz="6400" b="1"/>
            </a:lvl8pPr>
            <a:lvl9pPr marL="14630400" indent="0">
              <a:buNone/>
              <a:defRPr sz="6400" b="1"/>
            </a:lvl9pPr>
          </a:lstStyle>
          <a:p>
            <a:pPr lvl="0"/>
            <a:r>
              <a:rPr lang="en-US"/>
              <a:t>Click to edit Master text styles</a:t>
            </a:r>
          </a:p>
        </p:txBody>
      </p:sp>
      <p:sp>
        <p:nvSpPr>
          <p:cNvPr id="6" name="Content Placeholder 5"/>
          <p:cNvSpPr>
            <a:spLocks noGrp="1"/>
          </p:cNvSpPr>
          <p:nvPr>
            <p:ph sz="quarter" idx="4"/>
          </p:nvPr>
        </p:nvSpPr>
        <p:spPr>
          <a:xfrm>
            <a:off x="18516602" y="10020300"/>
            <a:ext cx="15549564" cy="147383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AED485E-A22F-4021-80C1-B32F19718628}" type="datetimeFigureOut">
              <a:rPr lang="en-US" smtClean="0"/>
              <a:t>11/7/2019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5F8F0EC-CB90-4129-B0F2-6E079A14CD0C}" type="slidenum">
              <a:rPr lang="en-US" smtClean="0"/>
              <a:t>‹#›</a:t>
            </a:fld>
            <a:endParaRPr lang="en-US"/>
          </a:p>
        </p:txBody>
      </p:sp>
    </p:spTree>
    <p:extLst>
      <p:ext uri="{BB962C8B-B14F-4D97-AF65-F5344CB8AC3E}">
        <p14:creationId xmlns:p14="http://schemas.microsoft.com/office/powerpoint/2010/main" val="16539814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AED485E-A22F-4021-80C1-B32F19718628}" type="datetimeFigureOut">
              <a:rPr lang="en-US" smtClean="0"/>
              <a:t>11/7/2019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5F8F0EC-CB90-4129-B0F2-6E079A14CD0C}" type="slidenum">
              <a:rPr lang="en-US" smtClean="0"/>
              <a:t>‹#›</a:t>
            </a:fld>
            <a:endParaRPr lang="en-US"/>
          </a:p>
        </p:txBody>
      </p:sp>
    </p:spTree>
    <p:extLst>
      <p:ext uri="{BB962C8B-B14F-4D97-AF65-F5344CB8AC3E}">
        <p14:creationId xmlns:p14="http://schemas.microsoft.com/office/powerpoint/2010/main" val="25252715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AED485E-A22F-4021-80C1-B32F19718628}" type="datetimeFigureOut">
              <a:rPr lang="en-US" smtClean="0"/>
              <a:t>11/7/2019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5F8F0EC-CB90-4129-B0F2-6E079A14CD0C}" type="slidenum">
              <a:rPr lang="en-US" smtClean="0"/>
              <a:t>‹#›</a:t>
            </a:fld>
            <a:endParaRPr lang="en-US"/>
          </a:p>
        </p:txBody>
      </p:sp>
    </p:spTree>
    <p:extLst>
      <p:ext uri="{BB962C8B-B14F-4D97-AF65-F5344CB8AC3E}">
        <p14:creationId xmlns:p14="http://schemas.microsoft.com/office/powerpoint/2010/main" val="39813170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19364" y="1828800"/>
            <a:ext cx="11796712" cy="6400800"/>
          </a:xfrm>
        </p:spPr>
        <p:txBody>
          <a:bodyPr anchor="b"/>
          <a:lstStyle>
            <a:lvl1pPr>
              <a:defRPr sz="12800"/>
            </a:lvl1pPr>
          </a:lstStyle>
          <a:p>
            <a:r>
              <a:rPr lang="en-US"/>
              <a:t>Click to edit Master title style</a:t>
            </a:r>
            <a:endParaRPr lang="en-US" dirty="0"/>
          </a:p>
        </p:txBody>
      </p:sp>
      <p:sp>
        <p:nvSpPr>
          <p:cNvPr id="3" name="Content Placeholder 2"/>
          <p:cNvSpPr>
            <a:spLocks noGrp="1"/>
          </p:cNvSpPr>
          <p:nvPr>
            <p:ph idx="1"/>
          </p:nvPr>
        </p:nvSpPr>
        <p:spPr>
          <a:xfrm>
            <a:off x="15549564" y="3949706"/>
            <a:ext cx="18516600" cy="19494500"/>
          </a:xfrm>
        </p:spPr>
        <p:txBody>
          <a:bodyPr/>
          <a:lstStyle>
            <a:lvl1pPr>
              <a:defRPr sz="12800"/>
            </a:lvl1pPr>
            <a:lvl2pPr>
              <a:defRPr sz="11200"/>
            </a:lvl2pPr>
            <a:lvl3pPr>
              <a:defRPr sz="9600"/>
            </a:lvl3pPr>
            <a:lvl4pPr>
              <a:defRPr sz="8000"/>
            </a:lvl4pPr>
            <a:lvl5pPr>
              <a:defRPr sz="8000"/>
            </a:lvl5pPr>
            <a:lvl6pPr>
              <a:defRPr sz="8000"/>
            </a:lvl6pPr>
            <a:lvl7pPr>
              <a:defRPr sz="8000"/>
            </a:lvl7pPr>
            <a:lvl8pPr>
              <a:defRPr sz="8000"/>
            </a:lvl8pPr>
            <a:lvl9pPr>
              <a:defRPr sz="8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19364" y="8229600"/>
            <a:ext cx="11796712" cy="15246352"/>
          </a:xfrm>
        </p:spPr>
        <p:txBody>
          <a:bodyPr/>
          <a:lstStyle>
            <a:lvl1pPr marL="0" indent="0">
              <a:buNone/>
              <a:defRPr sz="6400"/>
            </a:lvl1pPr>
            <a:lvl2pPr marL="1828800" indent="0">
              <a:buNone/>
              <a:defRPr sz="5600"/>
            </a:lvl2pPr>
            <a:lvl3pPr marL="3657600" indent="0">
              <a:buNone/>
              <a:defRPr sz="4800"/>
            </a:lvl3pPr>
            <a:lvl4pPr marL="5486400" indent="0">
              <a:buNone/>
              <a:defRPr sz="4000"/>
            </a:lvl4pPr>
            <a:lvl5pPr marL="7315200" indent="0">
              <a:buNone/>
              <a:defRPr sz="4000"/>
            </a:lvl5pPr>
            <a:lvl6pPr marL="9144000" indent="0">
              <a:buNone/>
              <a:defRPr sz="4000"/>
            </a:lvl6pPr>
            <a:lvl7pPr marL="10972800" indent="0">
              <a:buNone/>
              <a:defRPr sz="4000"/>
            </a:lvl7pPr>
            <a:lvl8pPr marL="12801600" indent="0">
              <a:buNone/>
              <a:defRPr sz="4000"/>
            </a:lvl8pPr>
            <a:lvl9pPr marL="14630400" indent="0">
              <a:buNone/>
              <a:defRPr sz="4000"/>
            </a:lvl9pPr>
          </a:lstStyle>
          <a:p>
            <a:pPr lvl="0"/>
            <a:r>
              <a:rPr lang="en-US"/>
              <a:t>Click to edit Master text styles</a:t>
            </a:r>
          </a:p>
        </p:txBody>
      </p:sp>
      <p:sp>
        <p:nvSpPr>
          <p:cNvPr id="5" name="Date Placeholder 4"/>
          <p:cNvSpPr>
            <a:spLocks noGrp="1"/>
          </p:cNvSpPr>
          <p:nvPr>
            <p:ph type="dt" sz="half" idx="10"/>
          </p:nvPr>
        </p:nvSpPr>
        <p:spPr/>
        <p:txBody>
          <a:bodyPr/>
          <a:lstStyle/>
          <a:p>
            <a:fld id="{AAED485E-A22F-4021-80C1-B32F19718628}" type="datetimeFigureOut">
              <a:rPr lang="en-US" smtClean="0"/>
              <a:t>11/7/2019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5F8F0EC-CB90-4129-B0F2-6E079A14CD0C}" type="slidenum">
              <a:rPr lang="en-US" smtClean="0"/>
              <a:t>‹#›</a:t>
            </a:fld>
            <a:endParaRPr lang="en-US"/>
          </a:p>
        </p:txBody>
      </p:sp>
    </p:spTree>
    <p:extLst>
      <p:ext uri="{BB962C8B-B14F-4D97-AF65-F5344CB8AC3E}">
        <p14:creationId xmlns:p14="http://schemas.microsoft.com/office/powerpoint/2010/main" val="17240047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19364" y="1828800"/>
            <a:ext cx="11796712" cy="6400800"/>
          </a:xfrm>
        </p:spPr>
        <p:txBody>
          <a:bodyPr anchor="b"/>
          <a:lstStyle>
            <a:lvl1pPr>
              <a:defRPr sz="1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5549564" y="3949706"/>
            <a:ext cx="18516600" cy="19494500"/>
          </a:xfrm>
        </p:spPr>
        <p:txBody>
          <a:bodyPr anchor="t"/>
          <a:lstStyle>
            <a:lvl1pPr marL="0" indent="0">
              <a:buNone/>
              <a:defRPr sz="12800"/>
            </a:lvl1pPr>
            <a:lvl2pPr marL="1828800" indent="0">
              <a:buNone/>
              <a:defRPr sz="11200"/>
            </a:lvl2pPr>
            <a:lvl3pPr marL="3657600" indent="0">
              <a:buNone/>
              <a:defRPr sz="9600"/>
            </a:lvl3pPr>
            <a:lvl4pPr marL="5486400" indent="0">
              <a:buNone/>
              <a:defRPr sz="8000"/>
            </a:lvl4pPr>
            <a:lvl5pPr marL="7315200" indent="0">
              <a:buNone/>
              <a:defRPr sz="8000"/>
            </a:lvl5pPr>
            <a:lvl6pPr marL="9144000" indent="0">
              <a:buNone/>
              <a:defRPr sz="8000"/>
            </a:lvl6pPr>
            <a:lvl7pPr marL="10972800" indent="0">
              <a:buNone/>
              <a:defRPr sz="8000"/>
            </a:lvl7pPr>
            <a:lvl8pPr marL="12801600" indent="0">
              <a:buNone/>
              <a:defRPr sz="8000"/>
            </a:lvl8pPr>
            <a:lvl9pPr marL="14630400" indent="0">
              <a:buNone/>
              <a:defRPr sz="8000"/>
            </a:lvl9pPr>
          </a:lstStyle>
          <a:p>
            <a:r>
              <a:rPr lang="en-US"/>
              <a:t>Click icon to add picture</a:t>
            </a:r>
            <a:endParaRPr lang="en-US" dirty="0"/>
          </a:p>
        </p:txBody>
      </p:sp>
      <p:sp>
        <p:nvSpPr>
          <p:cNvPr id="4" name="Text Placeholder 3"/>
          <p:cNvSpPr>
            <a:spLocks noGrp="1"/>
          </p:cNvSpPr>
          <p:nvPr>
            <p:ph type="body" sz="half" idx="2"/>
          </p:nvPr>
        </p:nvSpPr>
        <p:spPr>
          <a:xfrm>
            <a:off x="2519364" y="8229600"/>
            <a:ext cx="11796712" cy="15246352"/>
          </a:xfrm>
        </p:spPr>
        <p:txBody>
          <a:bodyPr/>
          <a:lstStyle>
            <a:lvl1pPr marL="0" indent="0">
              <a:buNone/>
              <a:defRPr sz="6400"/>
            </a:lvl1pPr>
            <a:lvl2pPr marL="1828800" indent="0">
              <a:buNone/>
              <a:defRPr sz="5600"/>
            </a:lvl2pPr>
            <a:lvl3pPr marL="3657600" indent="0">
              <a:buNone/>
              <a:defRPr sz="4800"/>
            </a:lvl3pPr>
            <a:lvl4pPr marL="5486400" indent="0">
              <a:buNone/>
              <a:defRPr sz="4000"/>
            </a:lvl4pPr>
            <a:lvl5pPr marL="7315200" indent="0">
              <a:buNone/>
              <a:defRPr sz="4000"/>
            </a:lvl5pPr>
            <a:lvl6pPr marL="9144000" indent="0">
              <a:buNone/>
              <a:defRPr sz="4000"/>
            </a:lvl6pPr>
            <a:lvl7pPr marL="10972800" indent="0">
              <a:buNone/>
              <a:defRPr sz="4000"/>
            </a:lvl7pPr>
            <a:lvl8pPr marL="12801600" indent="0">
              <a:buNone/>
              <a:defRPr sz="4000"/>
            </a:lvl8pPr>
            <a:lvl9pPr marL="14630400" indent="0">
              <a:buNone/>
              <a:defRPr sz="4000"/>
            </a:lvl9pPr>
          </a:lstStyle>
          <a:p>
            <a:pPr lvl="0"/>
            <a:r>
              <a:rPr lang="en-US"/>
              <a:t>Click to edit Master text styles</a:t>
            </a:r>
          </a:p>
        </p:txBody>
      </p:sp>
      <p:sp>
        <p:nvSpPr>
          <p:cNvPr id="5" name="Date Placeholder 4"/>
          <p:cNvSpPr>
            <a:spLocks noGrp="1"/>
          </p:cNvSpPr>
          <p:nvPr>
            <p:ph type="dt" sz="half" idx="10"/>
          </p:nvPr>
        </p:nvSpPr>
        <p:spPr/>
        <p:txBody>
          <a:bodyPr/>
          <a:lstStyle/>
          <a:p>
            <a:fld id="{AAED485E-A22F-4021-80C1-B32F19718628}" type="datetimeFigureOut">
              <a:rPr lang="en-US" smtClean="0"/>
              <a:t>11/7/2019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5F8F0EC-CB90-4129-B0F2-6E079A14CD0C}" type="slidenum">
              <a:rPr lang="en-US" smtClean="0"/>
              <a:t>‹#›</a:t>
            </a:fld>
            <a:endParaRPr lang="en-US"/>
          </a:p>
        </p:txBody>
      </p:sp>
    </p:spTree>
    <p:extLst>
      <p:ext uri="{BB962C8B-B14F-4D97-AF65-F5344CB8AC3E}">
        <p14:creationId xmlns:p14="http://schemas.microsoft.com/office/powerpoint/2010/main" val="31342525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514600" y="1460506"/>
            <a:ext cx="31546800" cy="530225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514600" y="7302500"/>
            <a:ext cx="31546800" cy="1740535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514600" y="25425406"/>
            <a:ext cx="8229600" cy="1460500"/>
          </a:xfrm>
          <a:prstGeom prst="rect">
            <a:avLst/>
          </a:prstGeom>
        </p:spPr>
        <p:txBody>
          <a:bodyPr vert="horz" lIns="91440" tIns="45720" rIns="91440" bIns="45720" rtlCol="0" anchor="ctr"/>
          <a:lstStyle>
            <a:lvl1pPr algn="l">
              <a:defRPr sz="4800">
                <a:solidFill>
                  <a:schemeClr val="tx1">
                    <a:tint val="75000"/>
                  </a:schemeClr>
                </a:solidFill>
              </a:defRPr>
            </a:lvl1pPr>
          </a:lstStyle>
          <a:p>
            <a:fld id="{AAED485E-A22F-4021-80C1-B32F19718628}" type="datetimeFigureOut">
              <a:rPr lang="en-US" smtClean="0"/>
              <a:t>11/7/2019</a:t>
            </a:fld>
            <a:endParaRPr lang="en-US"/>
          </a:p>
        </p:txBody>
      </p:sp>
      <p:sp>
        <p:nvSpPr>
          <p:cNvPr id="5" name="Footer Placeholder 4"/>
          <p:cNvSpPr>
            <a:spLocks noGrp="1"/>
          </p:cNvSpPr>
          <p:nvPr>
            <p:ph type="ftr" sz="quarter" idx="3"/>
          </p:nvPr>
        </p:nvSpPr>
        <p:spPr>
          <a:xfrm>
            <a:off x="12115800" y="25425406"/>
            <a:ext cx="12344400" cy="1460500"/>
          </a:xfrm>
          <a:prstGeom prst="rect">
            <a:avLst/>
          </a:prstGeom>
        </p:spPr>
        <p:txBody>
          <a:bodyPr vert="horz" lIns="91440" tIns="45720" rIns="91440" bIns="45720" rtlCol="0" anchor="ctr"/>
          <a:lstStyle>
            <a:lvl1pPr algn="ctr">
              <a:defRPr sz="48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25831800" y="25425406"/>
            <a:ext cx="8229600" cy="1460500"/>
          </a:xfrm>
          <a:prstGeom prst="rect">
            <a:avLst/>
          </a:prstGeom>
        </p:spPr>
        <p:txBody>
          <a:bodyPr vert="horz" lIns="91440" tIns="45720" rIns="91440" bIns="45720" rtlCol="0" anchor="ctr"/>
          <a:lstStyle>
            <a:lvl1pPr algn="r">
              <a:defRPr sz="4800">
                <a:solidFill>
                  <a:schemeClr val="tx1">
                    <a:tint val="75000"/>
                  </a:schemeClr>
                </a:solidFill>
              </a:defRPr>
            </a:lvl1pPr>
          </a:lstStyle>
          <a:p>
            <a:fld id="{B5F8F0EC-CB90-4129-B0F2-6E079A14CD0C}" type="slidenum">
              <a:rPr lang="en-US" smtClean="0"/>
              <a:t>‹#›</a:t>
            </a:fld>
            <a:endParaRPr lang="en-US"/>
          </a:p>
        </p:txBody>
      </p:sp>
    </p:spTree>
    <p:extLst>
      <p:ext uri="{BB962C8B-B14F-4D97-AF65-F5344CB8AC3E}">
        <p14:creationId xmlns:p14="http://schemas.microsoft.com/office/powerpoint/2010/main" val="2181383503"/>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3657600" rtl="0" eaLnBrk="1" latinLnBrk="0" hangingPunct="1">
        <a:lnSpc>
          <a:spcPct val="90000"/>
        </a:lnSpc>
        <a:spcBef>
          <a:spcPct val="0"/>
        </a:spcBef>
        <a:buNone/>
        <a:defRPr sz="17600" kern="1200">
          <a:solidFill>
            <a:schemeClr val="tx1"/>
          </a:solidFill>
          <a:latin typeface="+mj-lt"/>
          <a:ea typeface="+mj-ea"/>
          <a:cs typeface="+mj-cs"/>
        </a:defRPr>
      </a:lvl1pPr>
    </p:titleStyle>
    <p:bodyStyle>
      <a:lvl1pPr marL="914400" indent="-914400" algn="l" defTabSz="3657600" rtl="0" eaLnBrk="1" latinLnBrk="0" hangingPunct="1">
        <a:lnSpc>
          <a:spcPct val="90000"/>
        </a:lnSpc>
        <a:spcBef>
          <a:spcPts val="4000"/>
        </a:spcBef>
        <a:buFont typeface="Arial" panose="020B0604020202020204" pitchFamily="34" charset="0"/>
        <a:buChar char="•"/>
        <a:defRPr sz="11200" kern="1200">
          <a:solidFill>
            <a:schemeClr val="tx1"/>
          </a:solidFill>
          <a:latin typeface="+mn-lt"/>
          <a:ea typeface="+mn-ea"/>
          <a:cs typeface="+mn-cs"/>
        </a:defRPr>
      </a:lvl1pPr>
      <a:lvl2pPr marL="2743200" indent="-914400" algn="l" defTabSz="3657600" rtl="0" eaLnBrk="1" latinLnBrk="0" hangingPunct="1">
        <a:lnSpc>
          <a:spcPct val="90000"/>
        </a:lnSpc>
        <a:spcBef>
          <a:spcPts val="2000"/>
        </a:spcBef>
        <a:buFont typeface="Arial" panose="020B0604020202020204" pitchFamily="34" charset="0"/>
        <a:buChar char="•"/>
        <a:defRPr sz="9600" kern="1200">
          <a:solidFill>
            <a:schemeClr val="tx1"/>
          </a:solidFill>
          <a:latin typeface="+mn-lt"/>
          <a:ea typeface="+mn-ea"/>
          <a:cs typeface="+mn-cs"/>
        </a:defRPr>
      </a:lvl2pPr>
      <a:lvl3pPr marL="4572000" indent="-914400" algn="l" defTabSz="3657600" rtl="0" eaLnBrk="1" latinLnBrk="0" hangingPunct="1">
        <a:lnSpc>
          <a:spcPct val="90000"/>
        </a:lnSpc>
        <a:spcBef>
          <a:spcPts val="2000"/>
        </a:spcBef>
        <a:buFont typeface="Arial" panose="020B0604020202020204" pitchFamily="34" charset="0"/>
        <a:buChar char="•"/>
        <a:defRPr sz="8000" kern="1200">
          <a:solidFill>
            <a:schemeClr val="tx1"/>
          </a:solidFill>
          <a:latin typeface="+mn-lt"/>
          <a:ea typeface="+mn-ea"/>
          <a:cs typeface="+mn-cs"/>
        </a:defRPr>
      </a:lvl3pPr>
      <a:lvl4pPr marL="6400800" indent="-914400" algn="l" defTabSz="3657600" rtl="0" eaLnBrk="1" latinLnBrk="0" hangingPunct="1">
        <a:lnSpc>
          <a:spcPct val="90000"/>
        </a:lnSpc>
        <a:spcBef>
          <a:spcPts val="2000"/>
        </a:spcBef>
        <a:buFont typeface="Arial" panose="020B0604020202020204" pitchFamily="34" charset="0"/>
        <a:buChar char="•"/>
        <a:defRPr sz="7200" kern="1200">
          <a:solidFill>
            <a:schemeClr val="tx1"/>
          </a:solidFill>
          <a:latin typeface="+mn-lt"/>
          <a:ea typeface="+mn-ea"/>
          <a:cs typeface="+mn-cs"/>
        </a:defRPr>
      </a:lvl4pPr>
      <a:lvl5pPr marL="8229600" indent="-914400" algn="l" defTabSz="3657600" rtl="0" eaLnBrk="1" latinLnBrk="0" hangingPunct="1">
        <a:lnSpc>
          <a:spcPct val="90000"/>
        </a:lnSpc>
        <a:spcBef>
          <a:spcPts val="2000"/>
        </a:spcBef>
        <a:buFont typeface="Arial" panose="020B0604020202020204" pitchFamily="34" charset="0"/>
        <a:buChar char="•"/>
        <a:defRPr sz="7200" kern="1200">
          <a:solidFill>
            <a:schemeClr val="tx1"/>
          </a:solidFill>
          <a:latin typeface="+mn-lt"/>
          <a:ea typeface="+mn-ea"/>
          <a:cs typeface="+mn-cs"/>
        </a:defRPr>
      </a:lvl5pPr>
      <a:lvl6pPr marL="10058400" indent="-914400" algn="l" defTabSz="3657600" rtl="0" eaLnBrk="1" latinLnBrk="0" hangingPunct="1">
        <a:lnSpc>
          <a:spcPct val="90000"/>
        </a:lnSpc>
        <a:spcBef>
          <a:spcPts val="2000"/>
        </a:spcBef>
        <a:buFont typeface="Arial" panose="020B0604020202020204" pitchFamily="34" charset="0"/>
        <a:buChar char="•"/>
        <a:defRPr sz="7200" kern="1200">
          <a:solidFill>
            <a:schemeClr val="tx1"/>
          </a:solidFill>
          <a:latin typeface="+mn-lt"/>
          <a:ea typeface="+mn-ea"/>
          <a:cs typeface="+mn-cs"/>
        </a:defRPr>
      </a:lvl6pPr>
      <a:lvl7pPr marL="11887200" indent="-914400" algn="l" defTabSz="3657600" rtl="0" eaLnBrk="1" latinLnBrk="0" hangingPunct="1">
        <a:lnSpc>
          <a:spcPct val="90000"/>
        </a:lnSpc>
        <a:spcBef>
          <a:spcPts val="2000"/>
        </a:spcBef>
        <a:buFont typeface="Arial" panose="020B0604020202020204" pitchFamily="34" charset="0"/>
        <a:buChar char="•"/>
        <a:defRPr sz="7200" kern="1200">
          <a:solidFill>
            <a:schemeClr val="tx1"/>
          </a:solidFill>
          <a:latin typeface="+mn-lt"/>
          <a:ea typeface="+mn-ea"/>
          <a:cs typeface="+mn-cs"/>
        </a:defRPr>
      </a:lvl7pPr>
      <a:lvl8pPr marL="13716000" indent="-914400" algn="l" defTabSz="3657600" rtl="0" eaLnBrk="1" latinLnBrk="0" hangingPunct="1">
        <a:lnSpc>
          <a:spcPct val="90000"/>
        </a:lnSpc>
        <a:spcBef>
          <a:spcPts val="2000"/>
        </a:spcBef>
        <a:buFont typeface="Arial" panose="020B0604020202020204" pitchFamily="34" charset="0"/>
        <a:buChar char="•"/>
        <a:defRPr sz="7200" kern="1200">
          <a:solidFill>
            <a:schemeClr val="tx1"/>
          </a:solidFill>
          <a:latin typeface="+mn-lt"/>
          <a:ea typeface="+mn-ea"/>
          <a:cs typeface="+mn-cs"/>
        </a:defRPr>
      </a:lvl8pPr>
      <a:lvl9pPr marL="15544800" indent="-914400" algn="l" defTabSz="3657600" rtl="0" eaLnBrk="1" latinLnBrk="0" hangingPunct="1">
        <a:lnSpc>
          <a:spcPct val="90000"/>
        </a:lnSpc>
        <a:spcBef>
          <a:spcPts val="2000"/>
        </a:spcBef>
        <a:buFont typeface="Arial" panose="020B0604020202020204" pitchFamily="34" charset="0"/>
        <a:buChar char="•"/>
        <a:defRPr sz="7200" kern="1200">
          <a:solidFill>
            <a:schemeClr val="tx1"/>
          </a:solidFill>
          <a:latin typeface="+mn-lt"/>
          <a:ea typeface="+mn-ea"/>
          <a:cs typeface="+mn-cs"/>
        </a:defRPr>
      </a:lvl9pPr>
    </p:bodyStyle>
    <p:otherStyle>
      <a:defPPr>
        <a:defRPr lang="en-US"/>
      </a:defPPr>
      <a:lvl1pPr marL="0" algn="l" defTabSz="3657600" rtl="0" eaLnBrk="1" latinLnBrk="0" hangingPunct="1">
        <a:defRPr sz="7200" kern="1200">
          <a:solidFill>
            <a:schemeClr val="tx1"/>
          </a:solidFill>
          <a:latin typeface="+mn-lt"/>
          <a:ea typeface="+mn-ea"/>
          <a:cs typeface="+mn-cs"/>
        </a:defRPr>
      </a:lvl1pPr>
      <a:lvl2pPr marL="1828800" algn="l" defTabSz="3657600" rtl="0" eaLnBrk="1" latinLnBrk="0" hangingPunct="1">
        <a:defRPr sz="7200" kern="1200">
          <a:solidFill>
            <a:schemeClr val="tx1"/>
          </a:solidFill>
          <a:latin typeface="+mn-lt"/>
          <a:ea typeface="+mn-ea"/>
          <a:cs typeface="+mn-cs"/>
        </a:defRPr>
      </a:lvl2pPr>
      <a:lvl3pPr marL="3657600" algn="l" defTabSz="3657600" rtl="0" eaLnBrk="1" latinLnBrk="0" hangingPunct="1">
        <a:defRPr sz="7200" kern="1200">
          <a:solidFill>
            <a:schemeClr val="tx1"/>
          </a:solidFill>
          <a:latin typeface="+mn-lt"/>
          <a:ea typeface="+mn-ea"/>
          <a:cs typeface="+mn-cs"/>
        </a:defRPr>
      </a:lvl3pPr>
      <a:lvl4pPr marL="5486400" algn="l" defTabSz="3657600" rtl="0" eaLnBrk="1" latinLnBrk="0" hangingPunct="1">
        <a:defRPr sz="7200" kern="1200">
          <a:solidFill>
            <a:schemeClr val="tx1"/>
          </a:solidFill>
          <a:latin typeface="+mn-lt"/>
          <a:ea typeface="+mn-ea"/>
          <a:cs typeface="+mn-cs"/>
        </a:defRPr>
      </a:lvl4pPr>
      <a:lvl5pPr marL="7315200" algn="l" defTabSz="3657600" rtl="0" eaLnBrk="1" latinLnBrk="0" hangingPunct="1">
        <a:defRPr sz="7200" kern="1200">
          <a:solidFill>
            <a:schemeClr val="tx1"/>
          </a:solidFill>
          <a:latin typeface="+mn-lt"/>
          <a:ea typeface="+mn-ea"/>
          <a:cs typeface="+mn-cs"/>
        </a:defRPr>
      </a:lvl5pPr>
      <a:lvl6pPr marL="9144000" algn="l" defTabSz="3657600" rtl="0" eaLnBrk="1" latinLnBrk="0" hangingPunct="1">
        <a:defRPr sz="7200" kern="1200">
          <a:solidFill>
            <a:schemeClr val="tx1"/>
          </a:solidFill>
          <a:latin typeface="+mn-lt"/>
          <a:ea typeface="+mn-ea"/>
          <a:cs typeface="+mn-cs"/>
        </a:defRPr>
      </a:lvl6pPr>
      <a:lvl7pPr marL="10972800" algn="l" defTabSz="3657600" rtl="0" eaLnBrk="1" latinLnBrk="0" hangingPunct="1">
        <a:defRPr sz="7200" kern="1200">
          <a:solidFill>
            <a:schemeClr val="tx1"/>
          </a:solidFill>
          <a:latin typeface="+mn-lt"/>
          <a:ea typeface="+mn-ea"/>
          <a:cs typeface="+mn-cs"/>
        </a:defRPr>
      </a:lvl7pPr>
      <a:lvl8pPr marL="12801600" algn="l" defTabSz="3657600" rtl="0" eaLnBrk="1" latinLnBrk="0" hangingPunct="1">
        <a:defRPr sz="7200" kern="1200">
          <a:solidFill>
            <a:schemeClr val="tx1"/>
          </a:solidFill>
          <a:latin typeface="+mn-lt"/>
          <a:ea typeface="+mn-ea"/>
          <a:cs typeface="+mn-cs"/>
        </a:defRPr>
      </a:lvl8pPr>
      <a:lvl9pPr marL="14630400" algn="l" defTabSz="3657600" rtl="0" eaLnBrk="1" latinLnBrk="0" hangingPunct="1">
        <a:defRPr sz="72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18" Type="http://schemas.openxmlformats.org/officeDocument/2006/relationships/image" Target="../media/image16.png"/><Relationship Id="rId3" Type="http://schemas.openxmlformats.org/officeDocument/2006/relationships/image" Target="../media/image2.png"/><Relationship Id="rId7" Type="http://schemas.openxmlformats.org/officeDocument/2006/relationships/image" Target="../media/image5.png"/><Relationship Id="rId12" Type="http://schemas.openxmlformats.org/officeDocument/2006/relationships/image" Target="../media/image10.png"/><Relationship Id="rId17" Type="http://schemas.openxmlformats.org/officeDocument/2006/relationships/image" Target="../media/image15.PNG"/><Relationship Id="rId2" Type="http://schemas.openxmlformats.org/officeDocument/2006/relationships/image" Target="../media/image1.png"/><Relationship Id="rId16"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hyperlink" Target="https://doi.org/10.1002/eap.1949" TargetMode="External"/><Relationship Id="rId11" Type="http://schemas.openxmlformats.org/officeDocument/2006/relationships/image" Target="../media/image9.png"/><Relationship Id="rId5" Type="http://schemas.openxmlformats.org/officeDocument/2006/relationships/image" Target="../media/image4.png"/><Relationship Id="rId15" Type="http://schemas.openxmlformats.org/officeDocument/2006/relationships/image" Target="../media/image13.png"/><Relationship Id="rId10" Type="http://schemas.openxmlformats.org/officeDocument/2006/relationships/image" Target="../media/image8.png"/><Relationship Id="rId4" Type="http://schemas.openxmlformats.org/officeDocument/2006/relationships/image" Target="../media/image3.png"/><Relationship Id="rId9" Type="http://schemas.openxmlformats.org/officeDocument/2006/relationships/image" Target="../media/image7.png"/><Relationship Id="rId14" Type="http://schemas.openxmlformats.org/officeDocument/2006/relationships/image" Target="../media/image12.jp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grpSp>
        <p:nvGrpSpPr>
          <p:cNvPr id="98" name="Group 97">
            <a:extLst>
              <a:ext uri="{FF2B5EF4-FFF2-40B4-BE49-F238E27FC236}">
                <a16:creationId xmlns:a16="http://schemas.microsoft.com/office/drawing/2014/main" id="{9401C1E4-F1F8-48BC-91F6-D11787B0BEEC}"/>
              </a:ext>
            </a:extLst>
          </p:cNvPr>
          <p:cNvGrpSpPr/>
          <p:nvPr/>
        </p:nvGrpSpPr>
        <p:grpSpPr>
          <a:xfrm>
            <a:off x="626732" y="9544790"/>
            <a:ext cx="11523074" cy="17422353"/>
            <a:chOff x="24450256" y="4462272"/>
            <a:chExt cx="11787856" cy="5054179"/>
          </a:xfrm>
        </p:grpSpPr>
        <p:sp>
          <p:nvSpPr>
            <p:cNvPr id="99" name="Rectangle 98">
              <a:extLst>
                <a:ext uri="{FF2B5EF4-FFF2-40B4-BE49-F238E27FC236}">
                  <a16:creationId xmlns:a16="http://schemas.microsoft.com/office/drawing/2014/main" id="{2A365461-5CF9-4B9C-89DE-A0F3EF6BEAEB}"/>
                </a:ext>
              </a:extLst>
            </p:cNvPr>
            <p:cNvSpPr/>
            <p:nvPr/>
          </p:nvSpPr>
          <p:spPr>
            <a:xfrm>
              <a:off x="24450256" y="4462272"/>
              <a:ext cx="11787856" cy="5054179"/>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400" dirty="0">
                <a:solidFill>
                  <a:schemeClr val="accent3">
                    <a:lumMod val="75000"/>
                  </a:schemeClr>
                </a:solidFill>
              </a:endParaRPr>
            </a:p>
          </p:txBody>
        </p:sp>
        <p:sp>
          <p:nvSpPr>
            <p:cNvPr id="100" name="Rectangle 99">
              <a:extLst>
                <a:ext uri="{FF2B5EF4-FFF2-40B4-BE49-F238E27FC236}">
                  <a16:creationId xmlns:a16="http://schemas.microsoft.com/office/drawing/2014/main" id="{13109CC6-85D7-4CD3-A0F7-4396061BB7A5}"/>
                </a:ext>
              </a:extLst>
            </p:cNvPr>
            <p:cNvSpPr/>
            <p:nvPr/>
          </p:nvSpPr>
          <p:spPr>
            <a:xfrm>
              <a:off x="24450256" y="4462272"/>
              <a:ext cx="11787856" cy="1726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Reserves change the age structure of fished populations over short-term timescales</a:t>
              </a:r>
              <a:endParaRPr lang="en-US" sz="2000" dirty="0">
                <a:solidFill>
                  <a:schemeClr val="bg1"/>
                </a:solidFill>
              </a:endParaRPr>
            </a:p>
          </p:txBody>
        </p:sp>
      </p:grpSp>
      <p:sp>
        <p:nvSpPr>
          <p:cNvPr id="8" name="Rectangle 7">
            <a:extLst>
              <a:ext uri="{FF2B5EF4-FFF2-40B4-BE49-F238E27FC236}">
                <a16:creationId xmlns:a16="http://schemas.microsoft.com/office/drawing/2014/main" id="{B56AE0DA-434B-4AE0-953E-2B5A47A91D0C}"/>
              </a:ext>
            </a:extLst>
          </p:cNvPr>
          <p:cNvSpPr/>
          <p:nvPr/>
        </p:nvSpPr>
        <p:spPr>
          <a:xfrm>
            <a:off x="619124" y="235758"/>
            <a:ext cx="35475612" cy="3859988"/>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solidFill>
                  <a:schemeClr val="tx1"/>
                </a:solidFill>
                <a:latin typeface="Bookman Old Style" panose="02050604050505020204" pitchFamily="18" charset="0"/>
              </a:rPr>
              <a:t>Developing tools to account for population dynamics to improve the </a:t>
            </a:r>
          </a:p>
          <a:p>
            <a:pPr algn="ctr"/>
            <a:r>
              <a:rPr lang="en-US" sz="6000" dirty="0">
                <a:solidFill>
                  <a:schemeClr val="tx1"/>
                </a:solidFill>
                <a:latin typeface="Bookman Old Style" panose="02050604050505020204" pitchFamily="18" charset="0"/>
              </a:rPr>
              <a:t>use of no-take marine reserves for fishery management</a:t>
            </a:r>
          </a:p>
          <a:p>
            <a:pPr algn="ctr"/>
            <a:r>
              <a:rPr lang="en-US" sz="4800" dirty="0">
                <a:solidFill>
                  <a:schemeClr val="bg1">
                    <a:lumMod val="50000"/>
                  </a:schemeClr>
                </a:solidFill>
                <a:latin typeface="Bookman Old Style" panose="02050604050505020204" pitchFamily="18" charset="0"/>
              </a:rPr>
              <a:t>Victoria Quennessen and J. Wilson White</a:t>
            </a:r>
          </a:p>
          <a:p>
            <a:pPr algn="ctr"/>
            <a:r>
              <a:rPr lang="en-US" sz="4800" dirty="0">
                <a:solidFill>
                  <a:schemeClr val="bg1">
                    <a:lumMod val="50000"/>
                  </a:schemeClr>
                </a:solidFill>
                <a:latin typeface="Bookman Old Style" panose="02050604050505020204" pitchFamily="18" charset="0"/>
              </a:rPr>
              <a:t>Department of Fisheries and Wildlife, Oregon State University</a:t>
            </a:r>
          </a:p>
        </p:txBody>
      </p:sp>
      <p:grpSp>
        <p:nvGrpSpPr>
          <p:cNvPr id="87" name="Group 86">
            <a:extLst>
              <a:ext uri="{FF2B5EF4-FFF2-40B4-BE49-F238E27FC236}">
                <a16:creationId xmlns:a16="http://schemas.microsoft.com/office/drawing/2014/main" id="{6FD540C5-B5FA-4B22-A9A9-9C8F6839F47E}"/>
              </a:ext>
            </a:extLst>
          </p:cNvPr>
          <p:cNvGrpSpPr/>
          <p:nvPr/>
        </p:nvGrpSpPr>
        <p:grpSpPr>
          <a:xfrm>
            <a:off x="689018" y="12217637"/>
            <a:ext cx="5825446" cy="3139662"/>
            <a:chOff x="185222" y="1589240"/>
            <a:chExt cx="1941815" cy="1046554"/>
          </a:xfrm>
        </p:grpSpPr>
        <p:sp>
          <p:nvSpPr>
            <p:cNvPr id="68" name="Rectangle 67">
              <a:extLst>
                <a:ext uri="{FF2B5EF4-FFF2-40B4-BE49-F238E27FC236}">
                  <a16:creationId xmlns:a16="http://schemas.microsoft.com/office/drawing/2014/main" id="{CF25D3C9-300C-4429-BFAB-AF46267B96C9}"/>
                </a:ext>
              </a:extLst>
            </p:cNvPr>
            <p:cNvSpPr/>
            <p:nvPr/>
          </p:nvSpPr>
          <p:spPr>
            <a:xfrm>
              <a:off x="244307" y="1589240"/>
              <a:ext cx="1882730" cy="1046554"/>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400"/>
            </a:p>
          </p:txBody>
        </p:sp>
        <p:sp>
          <p:nvSpPr>
            <p:cNvPr id="65" name="TextBox 64">
              <a:extLst>
                <a:ext uri="{FF2B5EF4-FFF2-40B4-BE49-F238E27FC236}">
                  <a16:creationId xmlns:a16="http://schemas.microsoft.com/office/drawing/2014/main" id="{20F78CB4-CB01-4BFE-9D6A-BB74BD0D78B0}"/>
                </a:ext>
              </a:extLst>
            </p:cNvPr>
            <p:cNvSpPr txBox="1"/>
            <p:nvPr/>
          </p:nvSpPr>
          <p:spPr>
            <a:xfrm>
              <a:off x="185222" y="1626971"/>
              <a:ext cx="1918516" cy="133370"/>
            </a:xfrm>
            <a:prstGeom prst="rect">
              <a:avLst/>
            </a:prstGeom>
            <a:noFill/>
          </p:spPr>
          <p:txBody>
            <a:bodyPr wrap="square" rtlCol="0">
              <a:spAutoFit/>
            </a:bodyPr>
            <a:lstStyle/>
            <a:p>
              <a:pPr algn="ctr"/>
              <a:r>
                <a:rPr lang="en-US" sz="2000" dirty="0">
                  <a:solidFill>
                    <a:schemeClr val="accent1">
                      <a:lumMod val="50000"/>
                    </a:schemeClr>
                  </a:solidFill>
                </a:rPr>
                <a:t>Unfished</a:t>
              </a:r>
            </a:p>
          </p:txBody>
        </p:sp>
        <p:grpSp>
          <p:nvGrpSpPr>
            <p:cNvPr id="80" name="Group 79">
              <a:extLst>
                <a:ext uri="{FF2B5EF4-FFF2-40B4-BE49-F238E27FC236}">
                  <a16:creationId xmlns:a16="http://schemas.microsoft.com/office/drawing/2014/main" id="{7A86DE2B-751D-4CB9-89D9-890BCBFDE82D}"/>
                </a:ext>
              </a:extLst>
            </p:cNvPr>
            <p:cNvGrpSpPr/>
            <p:nvPr/>
          </p:nvGrpSpPr>
          <p:grpSpPr>
            <a:xfrm>
              <a:off x="1438007" y="1908164"/>
              <a:ext cx="602805" cy="589114"/>
              <a:chOff x="1438007" y="1648855"/>
              <a:chExt cx="602805" cy="589114"/>
            </a:xfrm>
          </p:grpSpPr>
          <p:pic>
            <p:nvPicPr>
              <p:cNvPr id="24" name="Google Shape;78;p14">
                <a:extLst>
                  <a:ext uri="{FF2B5EF4-FFF2-40B4-BE49-F238E27FC236}">
                    <a16:creationId xmlns:a16="http://schemas.microsoft.com/office/drawing/2014/main" id="{21FF3DD0-8E27-4743-8633-1F3ED4FBFA17}"/>
                  </a:ext>
                </a:extLst>
              </p:cNvPr>
              <p:cNvPicPr preferRelativeResize="0"/>
              <p:nvPr/>
            </p:nvPicPr>
            <p:blipFill>
              <a:blip r:embed="rId2">
                <a:alphaModFix/>
              </a:blip>
              <a:stretch>
                <a:fillRect/>
              </a:stretch>
            </p:blipFill>
            <p:spPr>
              <a:xfrm>
                <a:off x="1438007" y="2200717"/>
                <a:ext cx="68812" cy="37252"/>
              </a:xfrm>
              <a:prstGeom prst="rect">
                <a:avLst/>
              </a:prstGeom>
              <a:noFill/>
              <a:ln>
                <a:noFill/>
              </a:ln>
            </p:spPr>
          </p:pic>
          <p:pic>
            <p:nvPicPr>
              <p:cNvPr id="25" name="Google Shape;79;p14">
                <a:extLst>
                  <a:ext uri="{FF2B5EF4-FFF2-40B4-BE49-F238E27FC236}">
                    <a16:creationId xmlns:a16="http://schemas.microsoft.com/office/drawing/2014/main" id="{1D42DA28-8F9C-437B-BAF2-286B0DB6507E}"/>
                  </a:ext>
                </a:extLst>
              </p:cNvPr>
              <p:cNvPicPr preferRelativeResize="0"/>
              <p:nvPr/>
            </p:nvPicPr>
            <p:blipFill>
              <a:blip r:embed="rId2">
                <a:alphaModFix/>
              </a:blip>
              <a:stretch>
                <a:fillRect/>
              </a:stretch>
            </p:blipFill>
            <p:spPr>
              <a:xfrm>
                <a:off x="1522678" y="2177060"/>
                <a:ext cx="112503" cy="60909"/>
              </a:xfrm>
              <a:prstGeom prst="rect">
                <a:avLst/>
              </a:prstGeom>
              <a:noFill/>
              <a:ln>
                <a:noFill/>
              </a:ln>
            </p:spPr>
          </p:pic>
          <p:pic>
            <p:nvPicPr>
              <p:cNvPr id="26" name="Google Shape;80;p14">
                <a:extLst>
                  <a:ext uri="{FF2B5EF4-FFF2-40B4-BE49-F238E27FC236}">
                    <a16:creationId xmlns:a16="http://schemas.microsoft.com/office/drawing/2014/main" id="{296D453E-66BC-4B22-896D-318C564F55D2}"/>
                  </a:ext>
                </a:extLst>
              </p:cNvPr>
              <p:cNvPicPr preferRelativeResize="0"/>
              <p:nvPr/>
            </p:nvPicPr>
            <p:blipFill>
              <a:blip r:embed="rId2">
                <a:alphaModFix/>
              </a:blip>
              <a:stretch>
                <a:fillRect/>
              </a:stretch>
            </p:blipFill>
            <p:spPr>
              <a:xfrm>
                <a:off x="1438007" y="2150596"/>
                <a:ext cx="68812" cy="37252"/>
              </a:xfrm>
              <a:prstGeom prst="rect">
                <a:avLst/>
              </a:prstGeom>
              <a:noFill/>
              <a:ln>
                <a:noFill/>
              </a:ln>
            </p:spPr>
          </p:pic>
          <p:pic>
            <p:nvPicPr>
              <p:cNvPr id="27" name="Google Shape;81;p14">
                <a:extLst>
                  <a:ext uri="{FF2B5EF4-FFF2-40B4-BE49-F238E27FC236}">
                    <a16:creationId xmlns:a16="http://schemas.microsoft.com/office/drawing/2014/main" id="{3F3455FD-74EC-406E-A055-EE0048D97548}"/>
                  </a:ext>
                </a:extLst>
              </p:cNvPr>
              <p:cNvPicPr preferRelativeResize="0"/>
              <p:nvPr/>
            </p:nvPicPr>
            <p:blipFill>
              <a:blip r:embed="rId2">
                <a:alphaModFix/>
              </a:blip>
              <a:stretch>
                <a:fillRect/>
              </a:stretch>
            </p:blipFill>
            <p:spPr>
              <a:xfrm>
                <a:off x="1438007" y="2100475"/>
                <a:ext cx="68812" cy="37252"/>
              </a:xfrm>
              <a:prstGeom prst="rect">
                <a:avLst/>
              </a:prstGeom>
              <a:noFill/>
              <a:ln>
                <a:noFill/>
              </a:ln>
            </p:spPr>
          </p:pic>
          <p:pic>
            <p:nvPicPr>
              <p:cNvPr id="28" name="Google Shape;82;p14">
                <a:extLst>
                  <a:ext uri="{FF2B5EF4-FFF2-40B4-BE49-F238E27FC236}">
                    <a16:creationId xmlns:a16="http://schemas.microsoft.com/office/drawing/2014/main" id="{E216B528-67A1-4CD4-9F1C-3B671EA8EB4E}"/>
                  </a:ext>
                </a:extLst>
              </p:cNvPr>
              <p:cNvPicPr preferRelativeResize="0"/>
              <p:nvPr/>
            </p:nvPicPr>
            <p:blipFill>
              <a:blip r:embed="rId2">
                <a:alphaModFix/>
              </a:blip>
              <a:stretch>
                <a:fillRect/>
              </a:stretch>
            </p:blipFill>
            <p:spPr>
              <a:xfrm>
                <a:off x="1438007" y="2050355"/>
                <a:ext cx="68812" cy="37252"/>
              </a:xfrm>
              <a:prstGeom prst="rect">
                <a:avLst/>
              </a:prstGeom>
              <a:noFill/>
              <a:ln>
                <a:noFill/>
              </a:ln>
            </p:spPr>
          </p:pic>
          <p:pic>
            <p:nvPicPr>
              <p:cNvPr id="29" name="Google Shape;83;p14">
                <a:extLst>
                  <a:ext uri="{FF2B5EF4-FFF2-40B4-BE49-F238E27FC236}">
                    <a16:creationId xmlns:a16="http://schemas.microsoft.com/office/drawing/2014/main" id="{A3BC2871-02B1-40C2-B57B-C79D9B7496C0}"/>
                  </a:ext>
                </a:extLst>
              </p:cNvPr>
              <p:cNvPicPr preferRelativeResize="0"/>
              <p:nvPr/>
            </p:nvPicPr>
            <p:blipFill>
              <a:blip r:embed="rId2">
                <a:alphaModFix/>
              </a:blip>
              <a:stretch>
                <a:fillRect/>
              </a:stretch>
            </p:blipFill>
            <p:spPr>
              <a:xfrm>
                <a:off x="1438007" y="2000234"/>
                <a:ext cx="68812" cy="37252"/>
              </a:xfrm>
              <a:prstGeom prst="rect">
                <a:avLst/>
              </a:prstGeom>
              <a:noFill/>
              <a:ln>
                <a:noFill/>
              </a:ln>
            </p:spPr>
          </p:pic>
          <p:pic>
            <p:nvPicPr>
              <p:cNvPr id="30" name="Google Shape;84;p14">
                <a:extLst>
                  <a:ext uri="{FF2B5EF4-FFF2-40B4-BE49-F238E27FC236}">
                    <a16:creationId xmlns:a16="http://schemas.microsoft.com/office/drawing/2014/main" id="{0149D964-55E7-4F3F-B887-4AB8B584C255}"/>
                  </a:ext>
                </a:extLst>
              </p:cNvPr>
              <p:cNvPicPr preferRelativeResize="0"/>
              <p:nvPr/>
            </p:nvPicPr>
            <p:blipFill>
              <a:blip r:embed="rId2">
                <a:alphaModFix/>
              </a:blip>
              <a:stretch>
                <a:fillRect/>
              </a:stretch>
            </p:blipFill>
            <p:spPr>
              <a:xfrm>
                <a:off x="1438007" y="1950113"/>
                <a:ext cx="68812" cy="37252"/>
              </a:xfrm>
              <a:prstGeom prst="rect">
                <a:avLst/>
              </a:prstGeom>
              <a:noFill/>
              <a:ln>
                <a:noFill/>
              </a:ln>
            </p:spPr>
          </p:pic>
          <p:pic>
            <p:nvPicPr>
              <p:cNvPr id="31" name="Google Shape;85;p14">
                <a:extLst>
                  <a:ext uri="{FF2B5EF4-FFF2-40B4-BE49-F238E27FC236}">
                    <a16:creationId xmlns:a16="http://schemas.microsoft.com/office/drawing/2014/main" id="{CC301873-D761-4524-B086-9AB5E9039B62}"/>
                  </a:ext>
                </a:extLst>
              </p:cNvPr>
              <p:cNvPicPr preferRelativeResize="0"/>
              <p:nvPr/>
            </p:nvPicPr>
            <p:blipFill>
              <a:blip r:embed="rId2">
                <a:alphaModFix/>
              </a:blip>
              <a:stretch>
                <a:fillRect/>
              </a:stretch>
            </p:blipFill>
            <p:spPr>
              <a:xfrm>
                <a:off x="1438007" y="1899458"/>
                <a:ext cx="68812" cy="37252"/>
              </a:xfrm>
              <a:prstGeom prst="rect">
                <a:avLst/>
              </a:prstGeom>
              <a:noFill/>
              <a:ln>
                <a:noFill/>
              </a:ln>
            </p:spPr>
          </p:pic>
          <p:pic>
            <p:nvPicPr>
              <p:cNvPr id="32" name="Google Shape;86;p14">
                <a:extLst>
                  <a:ext uri="{FF2B5EF4-FFF2-40B4-BE49-F238E27FC236}">
                    <a16:creationId xmlns:a16="http://schemas.microsoft.com/office/drawing/2014/main" id="{F451DDDB-2ACA-45D2-8DA6-11DE1719F70A}"/>
                  </a:ext>
                </a:extLst>
              </p:cNvPr>
              <p:cNvPicPr preferRelativeResize="0"/>
              <p:nvPr/>
            </p:nvPicPr>
            <p:blipFill>
              <a:blip r:embed="rId2">
                <a:alphaModFix/>
              </a:blip>
              <a:stretch>
                <a:fillRect/>
              </a:stretch>
            </p:blipFill>
            <p:spPr>
              <a:xfrm>
                <a:off x="1438007" y="1849338"/>
                <a:ext cx="68812" cy="37252"/>
              </a:xfrm>
              <a:prstGeom prst="rect">
                <a:avLst/>
              </a:prstGeom>
              <a:noFill/>
              <a:ln>
                <a:noFill/>
              </a:ln>
            </p:spPr>
          </p:pic>
          <p:pic>
            <p:nvPicPr>
              <p:cNvPr id="33" name="Google Shape;87;p14">
                <a:extLst>
                  <a:ext uri="{FF2B5EF4-FFF2-40B4-BE49-F238E27FC236}">
                    <a16:creationId xmlns:a16="http://schemas.microsoft.com/office/drawing/2014/main" id="{29C26A0E-EFE6-4264-90DC-B936011F540D}"/>
                  </a:ext>
                </a:extLst>
              </p:cNvPr>
              <p:cNvPicPr preferRelativeResize="0"/>
              <p:nvPr/>
            </p:nvPicPr>
            <p:blipFill>
              <a:blip r:embed="rId2">
                <a:alphaModFix/>
              </a:blip>
              <a:stretch>
                <a:fillRect/>
              </a:stretch>
            </p:blipFill>
            <p:spPr>
              <a:xfrm>
                <a:off x="1438007" y="1799217"/>
                <a:ext cx="68812" cy="37252"/>
              </a:xfrm>
              <a:prstGeom prst="rect">
                <a:avLst/>
              </a:prstGeom>
              <a:noFill/>
              <a:ln>
                <a:noFill/>
              </a:ln>
            </p:spPr>
          </p:pic>
          <p:pic>
            <p:nvPicPr>
              <p:cNvPr id="34" name="Google Shape;88;p14">
                <a:extLst>
                  <a:ext uri="{FF2B5EF4-FFF2-40B4-BE49-F238E27FC236}">
                    <a16:creationId xmlns:a16="http://schemas.microsoft.com/office/drawing/2014/main" id="{CCB79006-53C7-48AF-9C19-2ECC825C4EB6}"/>
                  </a:ext>
                </a:extLst>
              </p:cNvPr>
              <p:cNvPicPr preferRelativeResize="0"/>
              <p:nvPr/>
            </p:nvPicPr>
            <p:blipFill>
              <a:blip r:embed="rId2">
                <a:alphaModFix/>
              </a:blip>
              <a:stretch>
                <a:fillRect/>
              </a:stretch>
            </p:blipFill>
            <p:spPr>
              <a:xfrm>
                <a:off x="1438007" y="1749096"/>
                <a:ext cx="68812" cy="37252"/>
              </a:xfrm>
              <a:prstGeom prst="rect">
                <a:avLst/>
              </a:prstGeom>
              <a:noFill/>
              <a:ln>
                <a:noFill/>
              </a:ln>
            </p:spPr>
          </p:pic>
          <p:pic>
            <p:nvPicPr>
              <p:cNvPr id="35" name="Google Shape;89;p14">
                <a:extLst>
                  <a:ext uri="{FF2B5EF4-FFF2-40B4-BE49-F238E27FC236}">
                    <a16:creationId xmlns:a16="http://schemas.microsoft.com/office/drawing/2014/main" id="{DA5A2E3D-0404-41CD-AE98-47266B3B685B}"/>
                  </a:ext>
                </a:extLst>
              </p:cNvPr>
              <p:cNvPicPr preferRelativeResize="0"/>
              <p:nvPr/>
            </p:nvPicPr>
            <p:blipFill>
              <a:blip r:embed="rId2">
                <a:alphaModFix/>
              </a:blip>
              <a:stretch>
                <a:fillRect/>
              </a:stretch>
            </p:blipFill>
            <p:spPr>
              <a:xfrm>
                <a:off x="1438007" y="1698976"/>
                <a:ext cx="68812" cy="37252"/>
              </a:xfrm>
              <a:prstGeom prst="rect">
                <a:avLst/>
              </a:prstGeom>
              <a:noFill/>
              <a:ln>
                <a:noFill/>
              </a:ln>
            </p:spPr>
          </p:pic>
          <p:pic>
            <p:nvPicPr>
              <p:cNvPr id="36" name="Google Shape;90;p14">
                <a:extLst>
                  <a:ext uri="{FF2B5EF4-FFF2-40B4-BE49-F238E27FC236}">
                    <a16:creationId xmlns:a16="http://schemas.microsoft.com/office/drawing/2014/main" id="{B6F43EEA-101A-459E-A2A3-D974D60A521A}"/>
                  </a:ext>
                </a:extLst>
              </p:cNvPr>
              <p:cNvPicPr preferRelativeResize="0"/>
              <p:nvPr/>
            </p:nvPicPr>
            <p:blipFill>
              <a:blip r:embed="rId2">
                <a:alphaModFix/>
              </a:blip>
              <a:stretch>
                <a:fillRect/>
              </a:stretch>
            </p:blipFill>
            <p:spPr>
              <a:xfrm>
                <a:off x="1438007" y="1648855"/>
                <a:ext cx="68812" cy="37252"/>
              </a:xfrm>
              <a:prstGeom prst="rect">
                <a:avLst/>
              </a:prstGeom>
              <a:noFill/>
              <a:ln>
                <a:noFill/>
              </a:ln>
            </p:spPr>
          </p:pic>
          <p:pic>
            <p:nvPicPr>
              <p:cNvPr id="37" name="Google Shape;91;p14">
                <a:extLst>
                  <a:ext uri="{FF2B5EF4-FFF2-40B4-BE49-F238E27FC236}">
                    <a16:creationId xmlns:a16="http://schemas.microsoft.com/office/drawing/2014/main" id="{8AF43941-A6ED-4656-9289-92ACBFF59500}"/>
                  </a:ext>
                </a:extLst>
              </p:cNvPr>
              <p:cNvPicPr preferRelativeResize="0"/>
              <p:nvPr/>
            </p:nvPicPr>
            <p:blipFill>
              <a:blip r:embed="rId2">
                <a:alphaModFix/>
              </a:blip>
              <a:stretch>
                <a:fillRect/>
              </a:stretch>
            </p:blipFill>
            <p:spPr>
              <a:xfrm>
                <a:off x="1522678" y="2107665"/>
                <a:ext cx="112503" cy="60909"/>
              </a:xfrm>
              <a:prstGeom prst="rect">
                <a:avLst/>
              </a:prstGeom>
              <a:noFill/>
              <a:ln>
                <a:noFill/>
              </a:ln>
            </p:spPr>
          </p:pic>
          <p:pic>
            <p:nvPicPr>
              <p:cNvPr id="38" name="Google Shape;92;p14">
                <a:extLst>
                  <a:ext uri="{FF2B5EF4-FFF2-40B4-BE49-F238E27FC236}">
                    <a16:creationId xmlns:a16="http://schemas.microsoft.com/office/drawing/2014/main" id="{2C207CEE-3E2D-4897-991C-4A64AB51A236}"/>
                  </a:ext>
                </a:extLst>
              </p:cNvPr>
              <p:cNvPicPr preferRelativeResize="0"/>
              <p:nvPr/>
            </p:nvPicPr>
            <p:blipFill>
              <a:blip r:embed="rId2">
                <a:alphaModFix/>
              </a:blip>
              <a:stretch>
                <a:fillRect/>
              </a:stretch>
            </p:blipFill>
            <p:spPr>
              <a:xfrm>
                <a:off x="1522678" y="2038271"/>
                <a:ext cx="112503" cy="60909"/>
              </a:xfrm>
              <a:prstGeom prst="rect">
                <a:avLst/>
              </a:prstGeom>
              <a:noFill/>
              <a:ln>
                <a:noFill/>
              </a:ln>
            </p:spPr>
          </p:pic>
          <p:pic>
            <p:nvPicPr>
              <p:cNvPr id="39" name="Google Shape;93;p14">
                <a:extLst>
                  <a:ext uri="{FF2B5EF4-FFF2-40B4-BE49-F238E27FC236}">
                    <a16:creationId xmlns:a16="http://schemas.microsoft.com/office/drawing/2014/main" id="{51D036F1-6745-4227-9352-0AB98D8B5862}"/>
                  </a:ext>
                </a:extLst>
              </p:cNvPr>
              <p:cNvPicPr preferRelativeResize="0"/>
              <p:nvPr/>
            </p:nvPicPr>
            <p:blipFill>
              <a:blip r:embed="rId2">
                <a:alphaModFix/>
              </a:blip>
              <a:stretch>
                <a:fillRect/>
              </a:stretch>
            </p:blipFill>
            <p:spPr>
              <a:xfrm>
                <a:off x="1522678" y="1968876"/>
                <a:ext cx="112503" cy="60909"/>
              </a:xfrm>
              <a:prstGeom prst="rect">
                <a:avLst/>
              </a:prstGeom>
              <a:noFill/>
              <a:ln>
                <a:noFill/>
              </a:ln>
            </p:spPr>
          </p:pic>
          <p:pic>
            <p:nvPicPr>
              <p:cNvPr id="40" name="Google Shape;94;p14">
                <a:extLst>
                  <a:ext uri="{FF2B5EF4-FFF2-40B4-BE49-F238E27FC236}">
                    <a16:creationId xmlns:a16="http://schemas.microsoft.com/office/drawing/2014/main" id="{242E3C02-A897-414E-8A1E-BD9729A4BEAE}"/>
                  </a:ext>
                </a:extLst>
              </p:cNvPr>
              <p:cNvPicPr preferRelativeResize="0"/>
              <p:nvPr/>
            </p:nvPicPr>
            <p:blipFill>
              <a:blip r:embed="rId2">
                <a:alphaModFix/>
              </a:blip>
              <a:stretch>
                <a:fillRect/>
              </a:stretch>
            </p:blipFill>
            <p:spPr>
              <a:xfrm>
                <a:off x="1657891" y="2157786"/>
                <a:ext cx="148105" cy="80183"/>
              </a:xfrm>
              <a:prstGeom prst="rect">
                <a:avLst/>
              </a:prstGeom>
              <a:noFill/>
              <a:ln>
                <a:noFill/>
              </a:ln>
            </p:spPr>
          </p:pic>
          <p:pic>
            <p:nvPicPr>
              <p:cNvPr id="41" name="Google Shape;95;p14">
                <a:extLst>
                  <a:ext uri="{FF2B5EF4-FFF2-40B4-BE49-F238E27FC236}">
                    <a16:creationId xmlns:a16="http://schemas.microsoft.com/office/drawing/2014/main" id="{2A31BA9C-2DBE-4BF3-98B1-DFE17C34AC3B}"/>
                  </a:ext>
                </a:extLst>
              </p:cNvPr>
              <p:cNvPicPr preferRelativeResize="0"/>
              <p:nvPr/>
            </p:nvPicPr>
            <p:blipFill>
              <a:blip r:embed="rId2">
                <a:alphaModFix/>
              </a:blip>
              <a:stretch>
                <a:fillRect/>
              </a:stretch>
            </p:blipFill>
            <p:spPr>
              <a:xfrm>
                <a:off x="1657891" y="2064735"/>
                <a:ext cx="148105" cy="80183"/>
              </a:xfrm>
              <a:prstGeom prst="rect">
                <a:avLst/>
              </a:prstGeom>
              <a:noFill/>
              <a:ln>
                <a:noFill/>
              </a:ln>
            </p:spPr>
          </p:pic>
          <p:pic>
            <p:nvPicPr>
              <p:cNvPr id="42" name="Google Shape;96;p14">
                <a:extLst>
                  <a:ext uri="{FF2B5EF4-FFF2-40B4-BE49-F238E27FC236}">
                    <a16:creationId xmlns:a16="http://schemas.microsoft.com/office/drawing/2014/main" id="{C5C42339-106D-44DD-85B2-79D64646AC40}"/>
                  </a:ext>
                </a:extLst>
              </p:cNvPr>
              <p:cNvPicPr preferRelativeResize="0"/>
              <p:nvPr/>
            </p:nvPicPr>
            <p:blipFill>
              <a:blip r:embed="rId2">
                <a:alphaModFix/>
              </a:blip>
              <a:stretch>
                <a:fillRect/>
              </a:stretch>
            </p:blipFill>
            <p:spPr>
              <a:xfrm>
                <a:off x="1828706" y="2118994"/>
                <a:ext cx="212106" cy="114832"/>
              </a:xfrm>
              <a:prstGeom prst="rect">
                <a:avLst/>
              </a:prstGeom>
              <a:noFill/>
              <a:ln>
                <a:noFill/>
              </a:ln>
            </p:spPr>
          </p:pic>
          <p:pic>
            <p:nvPicPr>
              <p:cNvPr id="43" name="Google Shape;97;p14">
                <a:extLst>
                  <a:ext uri="{FF2B5EF4-FFF2-40B4-BE49-F238E27FC236}">
                    <a16:creationId xmlns:a16="http://schemas.microsoft.com/office/drawing/2014/main" id="{115FA402-1A78-46C9-8DE9-56694BDE1CA5}"/>
                  </a:ext>
                </a:extLst>
              </p:cNvPr>
              <p:cNvPicPr preferRelativeResize="0"/>
              <p:nvPr/>
            </p:nvPicPr>
            <p:blipFill>
              <a:blip r:embed="rId2">
                <a:alphaModFix/>
              </a:blip>
              <a:stretch>
                <a:fillRect/>
              </a:stretch>
            </p:blipFill>
            <p:spPr>
              <a:xfrm>
                <a:off x="1522678" y="1899578"/>
                <a:ext cx="112503" cy="60909"/>
              </a:xfrm>
              <a:prstGeom prst="rect">
                <a:avLst/>
              </a:prstGeom>
              <a:noFill/>
              <a:ln>
                <a:noFill/>
              </a:ln>
            </p:spPr>
          </p:pic>
        </p:grpSp>
        <p:grpSp>
          <p:nvGrpSpPr>
            <p:cNvPr id="79" name="Group 78">
              <a:extLst>
                <a:ext uri="{FF2B5EF4-FFF2-40B4-BE49-F238E27FC236}">
                  <a16:creationId xmlns:a16="http://schemas.microsoft.com/office/drawing/2014/main" id="{82C34FC3-F094-4496-937E-88BE8692D264}"/>
                </a:ext>
              </a:extLst>
            </p:cNvPr>
            <p:cNvGrpSpPr/>
            <p:nvPr/>
          </p:nvGrpSpPr>
          <p:grpSpPr>
            <a:xfrm>
              <a:off x="292530" y="1789939"/>
              <a:ext cx="1047696" cy="719128"/>
              <a:chOff x="292530" y="1530630"/>
              <a:chExt cx="1047696" cy="719128"/>
            </a:xfrm>
          </p:grpSpPr>
          <p:pic>
            <p:nvPicPr>
              <p:cNvPr id="20" name="Picture 19">
                <a:extLst>
                  <a:ext uri="{FF2B5EF4-FFF2-40B4-BE49-F238E27FC236}">
                    <a16:creationId xmlns:a16="http://schemas.microsoft.com/office/drawing/2014/main" id="{A22CEB05-5227-44B4-9470-490E164759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2530" y="1530630"/>
                <a:ext cx="1047696" cy="719128"/>
              </a:xfrm>
              <a:prstGeom prst="rect">
                <a:avLst/>
              </a:prstGeom>
            </p:spPr>
          </p:pic>
          <p:grpSp>
            <p:nvGrpSpPr>
              <p:cNvPr id="76" name="Group 75">
                <a:extLst>
                  <a:ext uri="{FF2B5EF4-FFF2-40B4-BE49-F238E27FC236}">
                    <a16:creationId xmlns:a16="http://schemas.microsoft.com/office/drawing/2014/main" id="{A0820C98-266F-44C0-9C90-7B343BB2062B}"/>
                  </a:ext>
                </a:extLst>
              </p:cNvPr>
              <p:cNvGrpSpPr/>
              <p:nvPr/>
            </p:nvGrpSpPr>
            <p:grpSpPr>
              <a:xfrm>
                <a:off x="763269" y="1629398"/>
                <a:ext cx="547465" cy="435337"/>
                <a:chOff x="2992400" y="2772525"/>
                <a:chExt cx="1336200" cy="663187"/>
              </a:xfrm>
            </p:grpSpPr>
            <p:sp>
              <p:nvSpPr>
                <p:cNvPr id="77" name="Google Shape;109;p15">
                  <a:extLst>
                    <a:ext uri="{FF2B5EF4-FFF2-40B4-BE49-F238E27FC236}">
                      <a16:creationId xmlns:a16="http://schemas.microsoft.com/office/drawing/2014/main" id="{7E26E047-381A-4CF6-844E-667030DDBA39}"/>
                    </a:ext>
                  </a:extLst>
                </p:cNvPr>
                <p:cNvSpPr txBox="1"/>
                <p:nvPr/>
              </p:nvSpPr>
              <p:spPr>
                <a:xfrm>
                  <a:off x="2992400" y="2772525"/>
                  <a:ext cx="1336200" cy="572700"/>
                </a:xfrm>
                <a:prstGeom prst="rect">
                  <a:avLst/>
                </a:prstGeom>
                <a:noFill/>
                <a:ln>
                  <a:noFill/>
                </a:ln>
              </p:spPr>
              <p:txBody>
                <a:bodyPr spcFirstLastPara="1" wrap="square" lIns="274276" tIns="274276" rIns="274276" bIns="274276" anchor="t" anchorCtr="0">
                  <a:noAutofit/>
                </a:bodyPr>
                <a:lstStyle/>
                <a:p>
                  <a:pPr algn="ctr"/>
                  <a:r>
                    <a:rPr lang="en" sz="1500" dirty="0">
                      <a:solidFill>
                        <a:srgbClr val="CC0000"/>
                      </a:solidFill>
                    </a:rPr>
                    <a:t>Bigger, older individuals</a:t>
                  </a:r>
                  <a:endParaRPr sz="1500" dirty="0">
                    <a:solidFill>
                      <a:srgbClr val="CC0000"/>
                    </a:solidFill>
                  </a:endParaRPr>
                </a:p>
              </p:txBody>
            </p:sp>
            <p:cxnSp>
              <p:nvCxnSpPr>
                <p:cNvPr id="78" name="Google Shape;110;p15">
                  <a:extLst>
                    <a:ext uri="{FF2B5EF4-FFF2-40B4-BE49-F238E27FC236}">
                      <a16:creationId xmlns:a16="http://schemas.microsoft.com/office/drawing/2014/main" id="{467CBDC5-EC38-4000-AA40-4045108172AA}"/>
                    </a:ext>
                  </a:extLst>
                </p:cNvPr>
                <p:cNvCxnSpPr>
                  <a:cxnSpLocks/>
                </p:cNvCxnSpPr>
                <p:nvPr/>
              </p:nvCxnSpPr>
              <p:spPr>
                <a:xfrm>
                  <a:off x="3660500" y="3190012"/>
                  <a:ext cx="0" cy="245700"/>
                </a:xfrm>
                <a:prstGeom prst="straightConnector1">
                  <a:avLst/>
                </a:prstGeom>
                <a:noFill/>
                <a:ln w="6350" cap="flat" cmpd="sng">
                  <a:solidFill>
                    <a:srgbClr val="CC0000"/>
                  </a:solidFill>
                  <a:prstDash val="solid"/>
                  <a:round/>
                  <a:headEnd type="none" w="med" len="med"/>
                  <a:tailEnd type="arrow" w="med" len="med"/>
                </a:ln>
              </p:spPr>
            </p:cxnSp>
          </p:grpSp>
        </p:grpSp>
      </p:grpSp>
      <p:grpSp>
        <p:nvGrpSpPr>
          <p:cNvPr id="84" name="Group 83">
            <a:extLst>
              <a:ext uri="{FF2B5EF4-FFF2-40B4-BE49-F238E27FC236}">
                <a16:creationId xmlns:a16="http://schemas.microsoft.com/office/drawing/2014/main" id="{4E9C70C8-7672-46D9-BE03-F7C7E7423422}"/>
              </a:ext>
            </a:extLst>
          </p:cNvPr>
          <p:cNvGrpSpPr/>
          <p:nvPr/>
        </p:nvGrpSpPr>
        <p:grpSpPr>
          <a:xfrm>
            <a:off x="6785745" y="12213755"/>
            <a:ext cx="5107954" cy="3143526"/>
            <a:chOff x="2198414" y="1328637"/>
            <a:chExt cx="1702651" cy="1047842"/>
          </a:xfrm>
        </p:grpSpPr>
        <p:sp>
          <p:nvSpPr>
            <p:cNvPr id="69" name="Rectangle 68">
              <a:extLst>
                <a:ext uri="{FF2B5EF4-FFF2-40B4-BE49-F238E27FC236}">
                  <a16:creationId xmlns:a16="http://schemas.microsoft.com/office/drawing/2014/main" id="{E7397EDB-FA34-4DCA-B774-C726C1481A91}"/>
                </a:ext>
              </a:extLst>
            </p:cNvPr>
            <p:cNvSpPr/>
            <p:nvPr/>
          </p:nvSpPr>
          <p:spPr>
            <a:xfrm>
              <a:off x="2198414" y="1328637"/>
              <a:ext cx="1700485" cy="1047842"/>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400"/>
            </a:p>
          </p:txBody>
        </p:sp>
        <p:sp>
          <p:nvSpPr>
            <p:cNvPr id="64" name="TextBox 63">
              <a:extLst>
                <a:ext uri="{FF2B5EF4-FFF2-40B4-BE49-F238E27FC236}">
                  <a16:creationId xmlns:a16="http://schemas.microsoft.com/office/drawing/2014/main" id="{C54E0416-14E1-43BC-B0D5-3AE820F5D394}"/>
                </a:ext>
              </a:extLst>
            </p:cNvPr>
            <p:cNvSpPr txBox="1"/>
            <p:nvPr/>
          </p:nvSpPr>
          <p:spPr>
            <a:xfrm>
              <a:off x="2198414" y="1369069"/>
              <a:ext cx="1702651" cy="133370"/>
            </a:xfrm>
            <a:prstGeom prst="rect">
              <a:avLst/>
            </a:prstGeom>
            <a:noFill/>
          </p:spPr>
          <p:txBody>
            <a:bodyPr wrap="square" rtlCol="0">
              <a:spAutoFit/>
            </a:bodyPr>
            <a:lstStyle/>
            <a:p>
              <a:pPr algn="ctr"/>
              <a:r>
                <a:rPr lang="en-US" sz="2000" dirty="0">
                  <a:solidFill>
                    <a:schemeClr val="accent1">
                      <a:lumMod val="50000"/>
                    </a:schemeClr>
                  </a:solidFill>
                </a:rPr>
                <a:t>Fished</a:t>
              </a:r>
            </a:p>
          </p:txBody>
        </p:sp>
        <p:grpSp>
          <p:nvGrpSpPr>
            <p:cNvPr id="83" name="Group 82">
              <a:extLst>
                <a:ext uri="{FF2B5EF4-FFF2-40B4-BE49-F238E27FC236}">
                  <a16:creationId xmlns:a16="http://schemas.microsoft.com/office/drawing/2014/main" id="{E2043F11-D51D-4AAE-B1F7-6D08185EA098}"/>
                </a:ext>
              </a:extLst>
            </p:cNvPr>
            <p:cNvGrpSpPr/>
            <p:nvPr/>
          </p:nvGrpSpPr>
          <p:grpSpPr>
            <a:xfrm>
              <a:off x="2281411" y="1534782"/>
              <a:ext cx="1514827" cy="721415"/>
              <a:chOff x="2281411" y="1534782"/>
              <a:chExt cx="1514827" cy="721415"/>
            </a:xfrm>
          </p:grpSpPr>
          <p:pic>
            <p:nvPicPr>
              <p:cNvPr id="22" name="Picture 21">
                <a:extLst>
                  <a:ext uri="{FF2B5EF4-FFF2-40B4-BE49-F238E27FC236}">
                    <a16:creationId xmlns:a16="http://schemas.microsoft.com/office/drawing/2014/main" id="{620DDAE9-BCD8-41EB-9D83-1A25D0E94E4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1411" y="1534782"/>
                <a:ext cx="1078231" cy="721415"/>
              </a:xfrm>
              <a:prstGeom prst="rect">
                <a:avLst/>
              </a:prstGeom>
            </p:spPr>
          </p:pic>
          <p:grpSp>
            <p:nvGrpSpPr>
              <p:cNvPr id="44" name="Group 43">
                <a:extLst>
                  <a:ext uri="{FF2B5EF4-FFF2-40B4-BE49-F238E27FC236}">
                    <a16:creationId xmlns:a16="http://schemas.microsoft.com/office/drawing/2014/main" id="{AE3C7C48-5CE1-4BD8-B65F-31FB5B59975C}"/>
                  </a:ext>
                </a:extLst>
              </p:cNvPr>
              <p:cNvGrpSpPr/>
              <p:nvPr/>
            </p:nvGrpSpPr>
            <p:grpSpPr>
              <a:xfrm>
                <a:off x="3425669" y="1648420"/>
                <a:ext cx="370569" cy="587543"/>
                <a:chOff x="5195300" y="1733975"/>
                <a:chExt cx="1892295" cy="2591150"/>
              </a:xfrm>
            </p:grpSpPr>
            <p:pic>
              <p:nvPicPr>
                <p:cNvPr id="45" name="Google Shape;111;p15">
                  <a:extLst>
                    <a:ext uri="{FF2B5EF4-FFF2-40B4-BE49-F238E27FC236}">
                      <a16:creationId xmlns:a16="http://schemas.microsoft.com/office/drawing/2014/main" id="{58C214E9-9A40-46D4-9293-D0D804964405}"/>
                    </a:ext>
                  </a:extLst>
                </p:cNvPr>
                <p:cNvPicPr preferRelativeResize="0"/>
                <p:nvPr/>
              </p:nvPicPr>
              <p:blipFill>
                <a:blip r:embed="rId2">
                  <a:alphaModFix/>
                </a:blip>
                <a:stretch>
                  <a:fillRect/>
                </a:stretch>
              </p:blipFill>
              <p:spPr>
                <a:xfrm>
                  <a:off x="5195300" y="4161275"/>
                  <a:ext cx="353850" cy="163850"/>
                </a:xfrm>
                <a:prstGeom prst="rect">
                  <a:avLst/>
                </a:prstGeom>
                <a:noFill/>
                <a:ln>
                  <a:noFill/>
                </a:ln>
              </p:spPr>
            </p:pic>
            <p:pic>
              <p:nvPicPr>
                <p:cNvPr id="46" name="Google Shape;112;p15">
                  <a:extLst>
                    <a:ext uri="{FF2B5EF4-FFF2-40B4-BE49-F238E27FC236}">
                      <a16:creationId xmlns:a16="http://schemas.microsoft.com/office/drawing/2014/main" id="{755B4764-0650-481E-B1D0-049B3CC02A89}"/>
                    </a:ext>
                  </a:extLst>
                </p:cNvPr>
                <p:cNvPicPr preferRelativeResize="0"/>
                <p:nvPr/>
              </p:nvPicPr>
              <p:blipFill>
                <a:blip r:embed="rId2">
                  <a:alphaModFix/>
                </a:blip>
                <a:stretch>
                  <a:fillRect/>
                </a:stretch>
              </p:blipFill>
              <p:spPr>
                <a:xfrm>
                  <a:off x="5630700" y="4057225"/>
                  <a:ext cx="578520" cy="267900"/>
                </a:xfrm>
                <a:prstGeom prst="rect">
                  <a:avLst/>
                </a:prstGeom>
                <a:noFill/>
                <a:ln>
                  <a:noFill/>
                </a:ln>
              </p:spPr>
            </p:pic>
            <p:pic>
              <p:nvPicPr>
                <p:cNvPr id="47" name="Google Shape;113;p15">
                  <a:extLst>
                    <a:ext uri="{FF2B5EF4-FFF2-40B4-BE49-F238E27FC236}">
                      <a16:creationId xmlns:a16="http://schemas.microsoft.com/office/drawing/2014/main" id="{17E91305-4264-4803-8E33-DAEB38877D8F}"/>
                    </a:ext>
                  </a:extLst>
                </p:cNvPr>
                <p:cNvPicPr preferRelativeResize="0"/>
                <p:nvPr/>
              </p:nvPicPr>
              <p:blipFill>
                <a:blip r:embed="rId2">
                  <a:alphaModFix/>
                </a:blip>
                <a:stretch>
                  <a:fillRect/>
                </a:stretch>
              </p:blipFill>
              <p:spPr>
                <a:xfrm>
                  <a:off x="5195300" y="3940825"/>
                  <a:ext cx="353850" cy="163850"/>
                </a:xfrm>
                <a:prstGeom prst="rect">
                  <a:avLst/>
                </a:prstGeom>
                <a:noFill/>
                <a:ln>
                  <a:noFill/>
                </a:ln>
              </p:spPr>
            </p:pic>
            <p:pic>
              <p:nvPicPr>
                <p:cNvPr id="48" name="Google Shape;114;p15">
                  <a:extLst>
                    <a:ext uri="{FF2B5EF4-FFF2-40B4-BE49-F238E27FC236}">
                      <a16:creationId xmlns:a16="http://schemas.microsoft.com/office/drawing/2014/main" id="{4011D0E4-68B5-49CB-B0DD-51A9AA1DBC64}"/>
                    </a:ext>
                  </a:extLst>
                </p:cNvPr>
                <p:cNvPicPr preferRelativeResize="0"/>
                <p:nvPr/>
              </p:nvPicPr>
              <p:blipFill>
                <a:blip r:embed="rId2">
                  <a:alphaModFix/>
                </a:blip>
                <a:stretch>
                  <a:fillRect/>
                </a:stretch>
              </p:blipFill>
              <p:spPr>
                <a:xfrm>
                  <a:off x="5195300" y="3720375"/>
                  <a:ext cx="353850" cy="163850"/>
                </a:xfrm>
                <a:prstGeom prst="rect">
                  <a:avLst/>
                </a:prstGeom>
                <a:noFill/>
                <a:ln>
                  <a:noFill/>
                </a:ln>
              </p:spPr>
            </p:pic>
            <p:pic>
              <p:nvPicPr>
                <p:cNvPr id="49" name="Google Shape;115;p15">
                  <a:extLst>
                    <a:ext uri="{FF2B5EF4-FFF2-40B4-BE49-F238E27FC236}">
                      <a16:creationId xmlns:a16="http://schemas.microsoft.com/office/drawing/2014/main" id="{9ABEAB53-F5F8-4E00-B1F3-4B2AFE7FB242}"/>
                    </a:ext>
                  </a:extLst>
                </p:cNvPr>
                <p:cNvPicPr preferRelativeResize="0"/>
                <p:nvPr/>
              </p:nvPicPr>
              <p:blipFill>
                <a:blip r:embed="rId2">
                  <a:alphaModFix/>
                </a:blip>
                <a:stretch>
                  <a:fillRect/>
                </a:stretch>
              </p:blipFill>
              <p:spPr>
                <a:xfrm>
                  <a:off x="5195300" y="3499925"/>
                  <a:ext cx="353850" cy="163850"/>
                </a:xfrm>
                <a:prstGeom prst="rect">
                  <a:avLst/>
                </a:prstGeom>
                <a:noFill/>
                <a:ln>
                  <a:noFill/>
                </a:ln>
              </p:spPr>
            </p:pic>
            <p:pic>
              <p:nvPicPr>
                <p:cNvPr id="50" name="Google Shape;116;p15">
                  <a:extLst>
                    <a:ext uri="{FF2B5EF4-FFF2-40B4-BE49-F238E27FC236}">
                      <a16:creationId xmlns:a16="http://schemas.microsoft.com/office/drawing/2014/main" id="{137293A4-8CE1-4603-B8FF-59C55C8D133E}"/>
                    </a:ext>
                  </a:extLst>
                </p:cNvPr>
                <p:cNvPicPr preferRelativeResize="0"/>
                <p:nvPr/>
              </p:nvPicPr>
              <p:blipFill>
                <a:blip r:embed="rId2">
                  <a:alphaModFix/>
                </a:blip>
                <a:stretch>
                  <a:fillRect/>
                </a:stretch>
              </p:blipFill>
              <p:spPr>
                <a:xfrm>
                  <a:off x="5195300" y="3279475"/>
                  <a:ext cx="353850" cy="163850"/>
                </a:xfrm>
                <a:prstGeom prst="rect">
                  <a:avLst/>
                </a:prstGeom>
                <a:noFill/>
                <a:ln>
                  <a:noFill/>
                </a:ln>
              </p:spPr>
            </p:pic>
            <p:pic>
              <p:nvPicPr>
                <p:cNvPr id="51" name="Google Shape;117;p15">
                  <a:extLst>
                    <a:ext uri="{FF2B5EF4-FFF2-40B4-BE49-F238E27FC236}">
                      <a16:creationId xmlns:a16="http://schemas.microsoft.com/office/drawing/2014/main" id="{9A0F3CBD-00A3-4E93-9CFB-A484849B1ABF}"/>
                    </a:ext>
                  </a:extLst>
                </p:cNvPr>
                <p:cNvPicPr preferRelativeResize="0"/>
                <p:nvPr/>
              </p:nvPicPr>
              <p:blipFill>
                <a:blip r:embed="rId2">
                  <a:alphaModFix/>
                </a:blip>
                <a:stretch>
                  <a:fillRect/>
                </a:stretch>
              </p:blipFill>
              <p:spPr>
                <a:xfrm>
                  <a:off x="5195300" y="3059025"/>
                  <a:ext cx="353850" cy="163850"/>
                </a:xfrm>
                <a:prstGeom prst="rect">
                  <a:avLst/>
                </a:prstGeom>
                <a:noFill/>
                <a:ln>
                  <a:noFill/>
                </a:ln>
              </p:spPr>
            </p:pic>
            <p:pic>
              <p:nvPicPr>
                <p:cNvPr id="52" name="Google Shape;118;p15">
                  <a:extLst>
                    <a:ext uri="{FF2B5EF4-FFF2-40B4-BE49-F238E27FC236}">
                      <a16:creationId xmlns:a16="http://schemas.microsoft.com/office/drawing/2014/main" id="{75A3C1B7-1B9C-46DE-AF41-EF3234B30D0F}"/>
                    </a:ext>
                  </a:extLst>
                </p:cNvPr>
                <p:cNvPicPr preferRelativeResize="0"/>
                <p:nvPr/>
              </p:nvPicPr>
              <p:blipFill>
                <a:blip r:embed="rId2">
                  <a:alphaModFix/>
                </a:blip>
                <a:stretch>
                  <a:fillRect/>
                </a:stretch>
              </p:blipFill>
              <p:spPr>
                <a:xfrm>
                  <a:off x="5195300" y="2836225"/>
                  <a:ext cx="353850" cy="163850"/>
                </a:xfrm>
                <a:prstGeom prst="rect">
                  <a:avLst/>
                </a:prstGeom>
                <a:noFill/>
                <a:ln>
                  <a:noFill/>
                </a:ln>
              </p:spPr>
            </p:pic>
            <p:pic>
              <p:nvPicPr>
                <p:cNvPr id="53" name="Google Shape;119;p15">
                  <a:extLst>
                    <a:ext uri="{FF2B5EF4-FFF2-40B4-BE49-F238E27FC236}">
                      <a16:creationId xmlns:a16="http://schemas.microsoft.com/office/drawing/2014/main" id="{C0374AA6-25B6-4FA3-9541-6A51AE4872E9}"/>
                    </a:ext>
                  </a:extLst>
                </p:cNvPr>
                <p:cNvPicPr preferRelativeResize="0"/>
                <p:nvPr/>
              </p:nvPicPr>
              <p:blipFill>
                <a:blip r:embed="rId2">
                  <a:alphaModFix/>
                </a:blip>
                <a:stretch>
                  <a:fillRect/>
                </a:stretch>
              </p:blipFill>
              <p:spPr>
                <a:xfrm>
                  <a:off x="5195300" y="2615775"/>
                  <a:ext cx="353850" cy="163850"/>
                </a:xfrm>
                <a:prstGeom prst="rect">
                  <a:avLst/>
                </a:prstGeom>
                <a:noFill/>
                <a:ln>
                  <a:noFill/>
                </a:ln>
              </p:spPr>
            </p:pic>
            <p:pic>
              <p:nvPicPr>
                <p:cNvPr id="54" name="Google Shape;120;p15">
                  <a:extLst>
                    <a:ext uri="{FF2B5EF4-FFF2-40B4-BE49-F238E27FC236}">
                      <a16:creationId xmlns:a16="http://schemas.microsoft.com/office/drawing/2014/main" id="{4961B48B-A06C-4937-A62F-A8A705717F19}"/>
                    </a:ext>
                  </a:extLst>
                </p:cNvPr>
                <p:cNvPicPr preferRelativeResize="0"/>
                <p:nvPr/>
              </p:nvPicPr>
              <p:blipFill>
                <a:blip r:embed="rId2">
                  <a:alphaModFix/>
                </a:blip>
                <a:stretch>
                  <a:fillRect/>
                </a:stretch>
              </p:blipFill>
              <p:spPr>
                <a:xfrm>
                  <a:off x="5195300" y="2395325"/>
                  <a:ext cx="353850" cy="163850"/>
                </a:xfrm>
                <a:prstGeom prst="rect">
                  <a:avLst/>
                </a:prstGeom>
                <a:noFill/>
                <a:ln>
                  <a:noFill/>
                </a:ln>
              </p:spPr>
            </p:pic>
            <p:pic>
              <p:nvPicPr>
                <p:cNvPr id="55" name="Google Shape;121;p15">
                  <a:extLst>
                    <a:ext uri="{FF2B5EF4-FFF2-40B4-BE49-F238E27FC236}">
                      <a16:creationId xmlns:a16="http://schemas.microsoft.com/office/drawing/2014/main" id="{07FD73D2-32BB-4591-88A7-C74045263F1C}"/>
                    </a:ext>
                  </a:extLst>
                </p:cNvPr>
                <p:cNvPicPr preferRelativeResize="0"/>
                <p:nvPr/>
              </p:nvPicPr>
              <p:blipFill>
                <a:blip r:embed="rId2">
                  <a:alphaModFix/>
                </a:blip>
                <a:stretch>
                  <a:fillRect/>
                </a:stretch>
              </p:blipFill>
              <p:spPr>
                <a:xfrm>
                  <a:off x="5195300" y="2174875"/>
                  <a:ext cx="353850" cy="163850"/>
                </a:xfrm>
                <a:prstGeom prst="rect">
                  <a:avLst/>
                </a:prstGeom>
                <a:noFill/>
                <a:ln>
                  <a:noFill/>
                </a:ln>
              </p:spPr>
            </p:pic>
            <p:pic>
              <p:nvPicPr>
                <p:cNvPr id="56" name="Google Shape;122;p15">
                  <a:extLst>
                    <a:ext uri="{FF2B5EF4-FFF2-40B4-BE49-F238E27FC236}">
                      <a16:creationId xmlns:a16="http://schemas.microsoft.com/office/drawing/2014/main" id="{FBA9060A-70A3-4076-8CAE-43027D8E82BD}"/>
                    </a:ext>
                  </a:extLst>
                </p:cNvPr>
                <p:cNvPicPr preferRelativeResize="0"/>
                <p:nvPr/>
              </p:nvPicPr>
              <p:blipFill>
                <a:blip r:embed="rId2">
                  <a:alphaModFix/>
                </a:blip>
                <a:stretch>
                  <a:fillRect/>
                </a:stretch>
              </p:blipFill>
              <p:spPr>
                <a:xfrm>
                  <a:off x="5195300" y="1954425"/>
                  <a:ext cx="353850" cy="163850"/>
                </a:xfrm>
                <a:prstGeom prst="rect">
                  <a:avLst/>
                </a:prstGeom>
                <a:noFill/>
                <a:ln>
                  <a:noFill/>
                </a:ln>
              </p:spPr>
            </p:pic>
            <p:pic>
              <p:nvPicPr>
                <p:cNvPr id="57" name="Google Shape;123;p15">
                  <a:extLst>
                    <a:ext uri="{FF2B5EF4-FFF2-40B4-BE49-F238E27FC236}">
                      <a16:creationId xmlns:a16="http://schemas.microsoft.com/office/drawing/2014/main" id="{A4D8A553-12E2-4009-B1B1-325FB098CF96}"/>
                    </a:ext>
                  </a:extLst>
                </p:cNvPr>
                <p:cNvPicPr preferRelativeResize="0"/>
                <p:nvPr/>
              </p:nvPicPr>
              <p:blipFill>
                <a:blip r:embed="rId2">
                  <a:alphaModFix/>
                </a:blip>
                <a:stretch>
                  <a:fillRect/>
                </a:stretch>
              </p:blipFill>
              <p:spPr>
                <a:xfrm>
                  <a:off x="5195300" y="1733975"/>
                  <a:ext cx="353850" cy="163850"/>
                </a:xfrm>
                <a:prstGeom prst="rect">
                  <a:avLst/>
                </a:prstGeom>
                <a:noFill/>
                <a:ln>
                  <a:noFill/>
                </a:ln>
              </p:spPr>
            </p:pic>
            <p:pic>
              <p:nvPicPr>
                <p:cNvPr id="58" name="Google Shape;124;p15">
                  <a:extLst>
                    <a:ext uri="{FF2B5EF4-FFF2-40B4-BE49-F238E27FC236}">
                      <a16:creationId xmlns:a16="http://schemas.microsoft.com/office/drawing/2014/main" id="{EB27DA3E-F296-459E-A217-68CEA3382DD6}"/>
                    </a:ext>
                  </a:extLst>
                </p:cNvPr>
                <p:cNvPicPr preferRelativeResize="0"/>
                <p:nvPr/>
              </p:nvPicPr>
              <p:blipFill>
                <a:blip r:embed="rId2">
                  <a:alphaModFix/>
                </a:blip>
                <a:stretch>
                  <a:fillRect/>
                </a:stretch>
              </p:blipFill>
              <p:spPr>
                <a:xfrm>
                  <a:off x="5630700" y="3752000"/>
                  <a:ext cx="578520" cy="267900"/>
                </a:xfrm>
                <a:prstGeom prst="rect">
                  <a:avLst/>
                </a:prstGeom>
                <a:noFill/>
                <a:ln>
                  <a:noFill/>
                </a:ln>
              </p:spPr>
            </p:pic>
            <p:pic>
              <p:nvPicPr>
                <p:cNvPr id="59" name="Google Shape;125;p15">
                  <a:extLst>
                    <a:ext uri="{FF2B5EF4-FFF2-40B4-BE49-F238E27FC236}">
                      <a16:creationId xmlns:a16="http://schemas.microsoft.com/office/drawing/2014/main" id="{25F35065-1D69-4BC3-B3A5-222D89383DB6}"/>
                    </a:ext>
                  </a:extLst>
                </p:cNvPr>
                <p:cNvPicPr preferRelativeResize="0"/>
                <p:nvPr/>
              </p:nvPicPr>
              <p:blipFill>
                <a:blip r:embed="rId2">
                  <a:alphaModFix/>
                </a:blip>
                <a:stretch>
                  <a:fillRect/>
                </a:stretch>
              </p:blipFill>
              <p:spPr>
                <a:xfrm>
                  <a:off x="5630700" y="3446775"/>
                  <a:ext cx="578520" cy="267900"/>
                </a:xfrm>
                <a:prstGeom prst="rect">
                  <a:avLst/>
                </a:prstGeom>
                <a:noFill/>
                <a:ln>
                  <a:noFill/>
                </a:ln>
              </p:spPr>
            </p:pic>
            <p:pic>
              <p:nvPicPr>
                <p:cNvPr id="60" name="Google Shape;126;p15">
                  <a:extLst>
                    <a:ext uri="{FF2B5EF4-FFF2-40B4-BE49-F238E27FC236}">
                      <a16:creationId xmlns:a16="http://schemas.microsoft.com/office/drawing/2014/main" id="{8F580928-DB01-46EF-81FC-BECE9101A633}"/>
                    </a:ext>
                  </a:extLst>
                </p:cNvPr>
                <p:cNvPicPr preferRelativeResize="0"/>
                <p:nvPr/>
              </p:nvPicPr>
              <p:blipFill>
                <a:blip r:embed="rId2">
                  <a:alphaModFix/>
                </a:blip>
                <a:stretch>
                  <a:fillRect/>
                </a:stretch>
              </p:blipFill>
              <p:spPr>
                <a:xfrm>
                  <a:off x="5630700" y="3141550"/>
                  <a:ext cx="578520" cy="267900"/>
                </a:xfrm>
                <a:prstGeom prst="rect">
                  <a:avLst/>
                </a:prstGeom>
                <a:noFill/>
                <a:ln>
                  <a:noFill/>
                </a:ln>
              </p:spPr>
            </p:pic>
            <p:pic>
              <p:nvPicPr>
                <p:cNvPr id="61" name="Google Shape;127;p15">
                  <a:extLst>
                    <a:ext uri="{FF2B5EF4-FFF2-40B4-BE49-F238E27FC236}">
                      <a16:creationId xmlns:a16="http://schemas.microsoft.com/office/drawing/2014/main" id="{07C9ECF6-12A1-48C7-AB47-524A29BF84AC}"/>
                    </a:ext>
                  </a:extLst>
                </p:cNvPr>
                <p:cNvPicPr preferRelativeResize="0"/>
                <p:nvPr/>
              </p:nvPicPr>
              <p:blipFill>
                <a:blip r:embed="rId2">
                  <a:alphaModFix/>
                </a:blip>
                <a:stretch>
                  <a:fillRect/>
                </a:stretch>
              </p:blipFill>
              <p:spPr>
                <a:xfrm>
                  <a:off x="6326000" y="3972450"/>
                  <a:ext cx="761595" cy="352675"/>
                </a:xfrm>
                <a:prstGeom prst="rect">
                  <a:avLst/>
                </a:prstGeom>
                <a:noFill/>
                <a:ln>
                  <a:noFill/>
                </a:ln>
              </p:spPr>
            </p:pic>
          </p:grpSp>
        </p:grpSp>
        <p:grpSp>
          <p:nvGrpSpPr>
            <p:cNvPr id="75" name="Group 74">
              <a:extLst>
                <a:ext uri="{FF2B5EF4-FFF2-40B4-BE49-F238E27FC236}">
                  <a16:creationId xmlns:a16="http://schemas.microsoft.com/office/drawing/2014/main" id="{BB2B2641-208C-4BA2-A611-C8AD92172257}"/>
                </a:ext>
              </a:extLst>
            </p:cNvPr>
            <p:cNvGrpSpPr/>
            <p:nvPr/>
          </p:nvGrpSpPr>
          <p:grpSpPr>
            <a:xfrm>
              <a:off x="2766852" y="1639465"/>
              <a:ext cx="547465" cy="435337"/>
              <a:chOff x="2992400" y="2772525"/>
              <a:chExt cx="1336200" cy="663187"/>
            </a:xfrm>
          </p:grpSpPr>
          <p:sp>
            <p:nvSpPr>
              <p:cNvPr id="72" name="Google Shape;109;p15">
                <a:extLst>
                  <a:ext uri="{FF2B5EF4-FFF2-40B4-BE49-F238E27FC236}">
                    <a16:creationId xmlns:a16="http://schemas.microsoft.com/office/drawing/2014/main" id="{FC9C69B8-D3FA-4289-9D72-B53425196821}"/>
                  </a:ext>
                </a:extLst>
              </p:cNvPr>
              <p:cNvSpPr txBox="1"/>
              <p:nvPr/>
            </p:nvSpPr>
            <p:spPr>
              <a:xfrm>
                <a:off x="2992400" y="2772525"/>
                <a:ext cx="1336200" cy="572700"/>
              </a:xfrm>
              <a:prstGeom prst="rect">
                <a:avLst/>
              </a:prstGeom>
              <a:noFill/>
              <a:ln>
                <a:noFill/>
              </a:ln>
            </p:spPr>
            <p:txBody>
              <a:bodyPr spcFirstLastPara="1" wrap="square" lIns="274276" tIns="274276" rIns="274276" bIns="274276" anchor="t" anchorCtr="0">
                <a:noAutofit/>
              </a:bodyPr>
              <a:lstStyle/>
              <a:p>
                <a:pPr algn="ctr"/>
                <a:r>
                  <a:rPr lang="en" sz="1500" dirty="0">
                    <a:solidFill>
                      <a:srgbClr val="CC0000"/>
                    </a:solidFill>
                  </a:rPr>
                  <a:t>Bigger, older individuals</a:t>
                </a:r>
                <a:endParaRPr sz="1500" dirty="0">
                  <a:solidFill>
                    <a:srgbClr val="CC0000"/>
                  </a:solidFill>
                </a:endParaRPr>
              </a:p>
            </p:txBody>
          </p:sp>
          <p:cxnSp>
            <p:nvCxnSpPr>
              <p:cNvPr id="73" name="Google Shape;110;p15">
                <a:extLst>
                  <a:ext uri="{FF2B5EF4-FFF2-40B4-BE49-F238E27FC236}">
                    <a16:creationId xmlns:a16="http://schemas.microsoft.com/office/drawing/2014/main" id="{6A5EE5DD-011D-4A51-91C2-710B9380B37C}"/>
                  </a:ext>
                </a:extLst>
              </p:cNvPr>
              <p:cNvCxnSpPr>
                <a:cxnSpLocks/>
              </p:cNvCxnSpPr>
              <p:nvPr/>
            </p:nvCxnSpPr>
            <p:spPr>
              <a:xfrm>
                <a:off x="3660500" y="3190012"/>
                <a:ext cx="0" cy="245700"/>
              </a:xfrm>
              <a:prstGeom prst="straightConnector1">
                <a:avLst/>
              </a:prstGeom>
              <a:noFill/>
              <a:ln w="6350" cap="flat" cmpd="sng">
                <a:solidFill>
                  <a:srgbClr val="CC0000"/>
                </a:solidFill>
                <a:prstDash val="solid"/>
                <a:round/>
                <a:headEnd type="none" w="med" len="med"/>
                <a:tailEnd type="arrow" w="med" len="med"/>
              </a:ln>
            </p:spPr>
          </p:cxnSp>
        </p:grpSp>
      </p:grpSp>
      <p:sp>
        <p:nvSpPr>
          <p:cNvPr id="88" name="TextBox 87">
            <a:extLst>
              <a:ext uri="{FF2B5EF4-FFF2-40B4-BE49-F238E27FC236}">
                <a16:creationId xmlns:a16="http://schemas.microsoft.com/office/drawing/2014/main" id="{AD9FBD66-FCB5-4539-97BA-84226B33A115}"/>
              </a:ext>
            </a:extLst>
          </p:cNvPr>
          <p:cNvSpPr txBox="1"/>
          <p:nvPr/>
        </p:nvSpPr>
        <p:spPr>
          <a:xfrm>
            <a:off x="361949" y="10443104"/>
            <a:ext cx="11777073" cy="461665"/>
          </a:xfrm>
          <a:prstGeom prst="rect">
            <a:avLst/>
          </a:prstGeom>
          <a:noFill/>
        </p:spPr>
        <p:txBody>
          <a:bodyPr wrap="square" rtlCol="0">
            <a:spAutoFit/>
          </a:bodyPr>
          <a:lstStyle/>
          <a:p>
            <a:pPr algn="ctr"/>
            <a:r>
              <a:rPr lang="en-US" sz="2400" b="1" dirty="0">
                <a:solidFill>
                  <a:schemeClr val="accent1">
                    <a:lumMod val="50000"/>
                  </a:schemeClr>
                </a:solidFill>
              </a:rPr>
              <a:t>Reserves can reverse the effects of fishing on a fish population’s age structure</a:t>
            </a:r>
          </a:p>
        </p:txBody>
      </p:sp>
      <p:sp>
        <p:nvSpPr>
          <p:cNvPr id="97" name="TextBox 96">
            <a:extLst>
              <a:ext uri="{FF2B5EF4-FFF2-40B4-BE49-F238E27FC236}">
                <a16:creationId xmlns:a16="http://schemas.microsoft.com/office/drawing/2014/main" id="{CF7BEFAB-15D4-4629-BE9F-73A698AC5469}"/>
              </a:ext>
            </a:extLst>
          </p:cNvPr>
          <p:cNvSpPr txBox="1"/>
          <p:nvPr/>
        </p:nvSpPr>
        <p:spPr>
          <a:xfrm>
            <a:off x="847679" y="17961712"/>
            <a:ext cx="11039522" cy="1938992"/>
          </a:xfrm>
          <a:prstGeom prst="rect">
            <a:avLst/>
          </a:prstGeom>
          <a:noFill/>
        </p:spPr>
        <p:txBody>
          <a:bodyPr wrap="square" rtlCol="0">
            <a:spAutoFit/>
          </a:bodyPr>
          <a:lstStyle/>
          <a:p>
            <a:pPr marL="342900" indent="-285750">
              <a:spcAft>
                <a:spcPts val="1200"/>
              </a:spcAft>
              <a:buFont typeface="Arial" panose="020B0604020202020204" pitchFamily="34" charset="0"/>
              <a:buChar char="•"/>
            </a:pPr>
            <a:r>
              <a:rPr lang="en-US" dirty="0">
                <a:solidFill>
                  <a:schemeClr val="accent2">
                    <a:lumMod val="75000"/>
                  </a:schemeClr>
                </a:solidFill>
              </a:rPr>
              <a:t>During the transition from a fished to an unfished age structure, the stock has </a:t>
            </a:r>
            <a:r>
              <a:rPr lang="en-US" b="1" dirty="0">
                <a:solidFill>
                  <a:schemeClr val="accent2">
                    <a:lumMod val="75000"/>
                  </a:schemeClr>
                </a:solidFill>
              </a:rPr>
              <a:t>transient dynamics</a:t>
            </a:r>
            <a:r>
              <a:rPr lang="en-US" dirty="0">
                <a:solidFill>
                  <a:schemeClr val="accent2">
                    <a:lumMod val="75000"/>
                  </a:schemeClr>
                </a:solidFill>
              </a:rPr>
              <a:t> (these dynamics are different from </a:t>
            </a:r>
            <a:r>
              <a:rPr lang="en-US" b="1" dirty="0">
                <a:solidFill>
                  <a:schemeClr val="accent2">
                    <a:lumMod val="75000"/>
                  </a:schemeClr>
                </a:solidFill>
              </a:rPr>
              <a:t>equilibrium dynamics</a:t>
            </a:r>
            <a:r>
              <a:rPr lang="en-US" dirty="0">
                <a:solidFill>
                  <a:schemeClr val="accent2">
                    <a:lumMod val="75000"/>
                  </a:schemeClr>
                </a:solidFill>
              </a:rPr>
              <a:t>, the dynamics unfished stocks have)</a:t>
            </a:r>
          </a:p>
          <a:p>
            <a:pPr marL="342900" indent="-285750">
              <a:spcAft>
                <a:spcPts val="1200"/>
              </a:spcAft>
              <a:buFont typeface="Arial" panose="020B0604020202020204" pitchFamily="34" charset="0"/>
              <a:buChar char="•"/>
            </a:pPr>
            <a:r>
              <a:rPr lang="en-US" dirty="0">
                <a:solidFill>
                  <a:schemeClr val="accent2">
                    <a:lumMod val="75000"/>
                  </a:schemeClr>
                </a:solidFill>
              </a:rPr>
              <a:t>The transition is a result of time lags that depend on the biology of the fish, such as:</a:t>
            </a:r>
          </a:p>
          <a:p>
            <a:pPr marL="800100" lvl="1" indent="-285750">
              <a:spcAft>
                <a:spcPts val="1200"/>
              </a:spcAft>
              <a:buFont typeface="Arial" panose="020B0604020202020204" pitchFamily="34" charset="0"/>
              <a:buChar char="•"/>
            </a:pPr>
            <a:r>
              <a:rPr lang="en-US" dirty="0">
                <a:solidFill>
                  <a:schemeClr val="accent2">
                    <a:lumMod val="75000"/>
                  </a:schemeClr>
                </a:solidFill>
              </a:rPr>
              <a:t>Natural mortality: species with a lower natural mortality take longer to finish transitioning [2]</a:t>
            </a:r>
          </a:p>
          <a:p>
            <a:pPr marL="800100" lvl="1" indent="-285750">
              <a:spcAft>
                <a:spcPts val="1200"/>
              </a:spcAft>
              <a:buFont typeface="Arial" panose="020B0604020202020204" pitchFamily="34" charset="0"/>
              <a:buChar char="•"/>
            </a:pPr>
            <a:r>
              <a:rPr lang="en-US" dirty="0">
                <a:solidFill>
                  <a:schemeClr val="accent2">
                    <a:lumMod val="75000"/>
                  </a:schemeClr>
                </a:solidFill>
              </a:rPr>
              <a:t>Growth rate: species with a lower growth rate take longer to finish transitioning</a:t>
            </a:r>
          </a:p>
        </p:txBody>
      </p:sp>
      <p:pic>
        <p:nvPicPr>
          <p:cNvPr id="74" name="Picture 73">
            <a:extLst>
              <a:ext uri="{FF2B5EF4-FFF2-40B4-BE49-F238E27FC236}">
                <a16:creationId xmlns:a16="http://schemas.microsoft.com/office/drawing/2014/main" id="{A64BC780-5950-46EF-A572-DA0197CED4DE}"/>
              </a:ext>
            </a:extLst>
          </p:cNvPr>
          <p:cNvPicPr>
            <a:picLocks noChangeAspect="1"/>
          </p:cNvPicPr>
          <p:nvPr/>
        </p:nvPicPr>
        <p:blipFill rotWithShape="1">
          <a:blip r:embed="rId5"/>
          <a:srcRect l="12733" t="9061" r="13780" b="17200"/>
          <a:stretch/>
        </p:blipFill>
        <p:spPr>
          <a:xfrm>
            <a:off x="864908" y="3502563"/>
            <a:ext cx="464893" cy="450409"/>
          </a:xfrm>
          <a:prstGeom prst="rect">
            <a:avLst/>
          </a:prstGeom>
        </p:spPr>
      </p:pic>
      <p:sp>
        <p:nvSpPr>
          <p:cNvPr id="5" name="TextBox 4">
            <a:extLst>
              <a:ext uri="{FF2B5EF4-FFF2-40B4-BE49-F238E27FC236}">
                <a16:creationId xmlns:a16="http://schemas.microsoft.com/office/drawing/2014/main" id="{39E0C734-B60A-439C-BD33-B61692BD6F07}"/>
              </a:ext>
            </a:extLst>
          </p:cNvPr>
          <p:cNvSpPr txBox="1"/>
          <p:nvPr/>
        </p:nvSpPr>
        <p:spPr>
          <a:xfrm>
            <a:off x="1329802" y="3425791"/>
            <a:ext cx="2049708" cy="523220"/>
          </a:xfrm>
          <a:prstGeom prst="rect">
            <a:avLst/>
          </a:prstGeom>
          <a:noFill/>
        </p:spPr>
        <p:txBody>
          <a:bodyPr wrap="square" rtlCol="0">
            <a:spAutoFit/>
          </a:bodyPr>
          <a:lstStyle/>
          <a:p>
            <a:r>
              <a:rPr lang="en-US" sz="2800" dirty="0">
                <a:solidFill>
                  <a:schemeClr val="bg1">
                    <a:lumMod val="50000"/>
                  </a:schemeClr>
                </a:solidFill>
              </a:rPr>
              <a:t>@frenchita_ </a:t>
            </a:r>
          </a:p>
        </p:txBody>
      </p:sp>
      <p:grpSp>
        <p:nvGrpSpPr>
          <p:cNvPr id="7" name="Group 6">
            <a:extLst>
              <a:ext uri="{FF2B5EF4-FFF2-40B4-BE49-F238E27FC236}">
                <a16:creationId xmlns:a16="http://schemas.microsoft.com/office/drawing/2014/main" id="{5C145655-2DF4-4E05-AC99-2EAACDFB5816}"/>
              </a:ext>
            </a:extLst>
          </p:cNvPr>
          <p:cNvGrpSpPr/>
          <p:nvPr/>
        </p:nvGrpSpPr>
        <p:grpSpPr>
          <a:xfrm>
            <a:off x="619124" y="4452423"/>
            <a:ext cx="11523074" cy="4725317"/>
            <a:chOff x="24450256" y="4076318"/>
            <a:chExt cx="11787856" cy="3590680"/>
          </a:xfrm>
        </p:grpSpPr>
        <p:sp>
          <p:nvSpPr>
            <p:cNvPr id="18" name="Rectangle 17">
              <a:extLst>
                <a:ext uri="{FF2B5EF4-FFF2-40B4-BE49-F238E27FC236}">
                  <a16:creationId xmlns:a16="http://schemas.microsoft.com/office/drawing/2014/main" id="{D6E4C170-D9B4-4CA3-86DA-DCDE9EB77D55}"/>
                </a:ext>
              </a:extLst>
            </p:cNvPr>
            <p:cNvSpPr/>
            <p:nvPr/>
          </p:nvSpPr>
          <p:spPr>
            <a:xfrm>
              <a:off x="24450256" y="4462272"/>
              <a:ext cx="11787856" cy="3204726"/>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8788" indent="-285750">
                <a:spcAft>
                  <a:spcPts val="1200"/>
                </a:spcAft>
                <a:buFont typeface="Arial" panose="020B0604020202020204" pitchFamily="34" charset="0"/>
                <a:buChar char="•"/>
              </a:pPr>
              <a:r>
                <a:rPr lang="en-US" sz="2000" dirty="0">
                  <a:solidFill>
                    <a:schemeClr val="accent2">
                      <a:lumMod val="75000"/>
                    </a:schemeClr>
                  </a:solidFill>
                </a:rPr>
                <a:t>Stock assessments are a key tool for fishery management – they estimate how depleted a stock is, and how much we can safely catch</a:t>
              </a:r>
            </a:p>
            <a:p>
              <a:pPr marL="458788" indent="-285750">
                <a:spcAft>
                  <a:spcPts val="1200"/>
                </a:spcAft>
                <a:buFont typeface="Arial" panose="020B0604020202020204" pitchFamily="34" charset="0"/>
                <a:buChar char="•"/>
              </a:pPr>
              <a:r>
                <a:rPr lang="en-US" sz="2000" dirty="0">
                  <a:solidFill>
                    <a:schemeClr val="accent2">
                      <a:lumMod val="75000"/>
                    </a:schemeClr>
                  </a:solidFill>
                </a:rPr>
                <a:t>Estimating depletion depends on knowing how big the stock was before fishing started, but this is not usually known</a:t>
              </a:r>
            </a:p>
            <a:p>
              <a:pPr marL="458788" indent="-285750">
                <a:spcAft>
                  <a:spcPts val="1200"/>
                </a:spcAft>
                <a:buFont typeface="Arial" panose="020B0604020202020204" pitchFamily="34" charset="0"/>
                <a:buChar char="•"/>
              </a:pPr>
              <a:r>
                <a:rPr lang="en-US" sz="2000" dirty="0">
                  <a:solidFill>
                    <a:schemeClr val="accent2">
                      <a:lumMod val="75000"/>
                    </a:schemeClr>
                  </a:solidFill>
                </a:rPr>
                <a:t>Populations inside marine reserves that are not fished may act as reference populations</a:t>
              </a:r>
            </a:p>
            <a:p>
              <a:pPr marL="458788" indent="-285750">
                <a:spcAft>
                  <a:spcPts val="1200"/>
                </a:spcAft>
                <a:buFont typeface="Arial" panose="020B0604020202020204" pitchFamily="34" charset="0"/>
                <a:buChar char="•"/>
              </a:pPr>
              <a:r>
                <a:rPr lang="en-US" sz="2000" dirty="0">
                  <a:solidFill>
                    <a:schemeClr val="accent2">
                      <a:lumMod val="75000"/>
                    </a:schemeClr>
                  </a:solidFill>
                </a:rPr>
                <a:t>These populations experience time lags – there is a transient period as the population goes from the fished state to an unfished state</a:t>
              </a:r>
            </a:p>
            <a:p>
              <a:pPr marL="458788" indent="-285750">
                <a:spcAft>
                  <a:spcPts val="1200"/>
                </a:spcAft>
                <a:buFont typeface="Arial" panose="020B0604020202020204" pitchFamily="34" charset="0"/>
                <a:buChar char="•"/>
              </a:pPr>
              <a:r>
                <a:rPr lang="en-US" sz="2000" dirty="0">
                  <a:solidFill>
                    <a:schemeClr val="accent2">
                      <a:lumMod val="75000"/>
                    </a:schemeClr>
                  </a:solidFill>
                </a:rPr>
                <a:t>We are exploring how accounting for these time lags can improve the use of reserves as reference points for assessment and management</a:t>
              </a:r>
            </a:p>
          </p:txBody>
        </p:sp>
        <p:sp>
          <p:nvSpPr>
            <p:cNvPr id="6" name="Rectangle 5">
              <a:extLst>
                <a:ext uri="{FF2B5EF4-FFF2-40B4-BE49-F238E27FC236}">
                  <a16:creationId xmlns:a16="http://schemas.microsoft.com/office/drawing/2014/main" id="{10CD66AB-2D26-445D-9882-8A0521EB585E}"/>
                </a:ext>
              </a:extLst>
            </p:cNvPr>
            <p:cNvSpPr/>
            <p:nvPr/>
          </p:nvSpPr>
          <p:spPr>
            <a:xfrm>
              <a:off x="24450256" y="4076318"/>
              <a:ext cx="11787856" cy="393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Abstract</a:t>
              </a:r>
              <a:endParaRPr lang="en-US" sz="2000" dirty="0"/>
            </a:p>
          </p:txBody>
        </p:sp>
      </p:grpSp>
      <p:sp>
        <p:nvSpPr>
          <p:cNvPr id="102" name="TextBox 101">
            <a:extLst>
              <a:ext uri="{FF2B5EF4-FFF2-40B4-BE49-F238E27FC236}">
                <a16:creationId xmlns:a16="http://schemas.microsoft.com/office/drawing/2014/main" id="{05B26797-4154-42A6-A149-88146112DA10}"/>
              </a:ext>
            </a:extLst>
          </p:cNvPr>
          <p:cNvSpPr txBox="1"/>
          <p:nvPr/>
        </p:nvSpPr>
        <p:spPr>
          <a:xfrm>
            <a:off x="384311" y="17326999"/>
            <a:ext cx="11778832" cy="461665"/>
          </a:xfrm>
          <a:prstGeom prst="rect">
            <a:avLst/>
          </a:prstGeom>
          <a:noFill/>
        </p:spPr>
        <p:txBody>
          <a:bodyPr wrap="square" rtlCol="0">
            <a:spAutoFit/>
          </a:bodyPr>
          <a:lstStyle/>
          <a:p>
            <a:pPr algn="ctr"/>
            <a:r>
              <a:rPr lang="en-US" sz="2400" b="1" dirty="0">
                <a:solidFill>
                  <a:schemeClr val="accent2">
                    <a:lumMod val="75000"/>
                  </a:schemeClr>
                </a:solidFill>
              </a:rPr>
              <a:t>It takes time for reserves to fill the population back in all the way</a:t>
            </a:r>
          </a:p>
        </p:txBody>
      </p:sp>
      <p:grpSp>
        <p:nvGrpSpPr>
          <p:cNvPr id="103" name="Group 102">
            <a:extLst>
              <a:ext uri="{FF2B5EF4-FFF2-40B4-BE49-F238E27FC236}">
                <a16:creationId xmlns:a16="http://schemas.microsoft.com/office/drawing/2014/main" id="{B8CBC8CC-8D50-401C-A80B-2F15D5C91241}"/>
              </a:ext>
            </a:extLst>
          </p:cNvPr>
          <p:cNvGrpSpPr/>
          <p:nvPr/>
        </p:nvGrpSpPr>
        <p:grpSpPr>
          <a:xfrm>
            <a:off x="12569978" y="23053427"/>
            <a:ext cx="11450479" cy="1705214"/>
            <a:chOff x="24449978" y="2453306"/>
            <a:chExt cx="11788134" cy="8805664"/>
          </a:xfrm>
        </p:grpSpPr>
        <p:sp>
          <p:nvSpPr>
            <p:cNvPr id="104" name="Rectangle 103">
              <a:extLst>
                <a:ext uri="{FF2B5EF4-FFF2-40B4-BE49-F238E27FC236}">
                  <a16:creationId xmlns:a16="http://schemas.microsoft.com/office/drawing/2014/main" id="{5AE9BDD2-8BDE-43E6-A155-7C6FC8A31165}"/>
                </a:ext>
              </a:extLst>
            </p:cNvPr>
            <p:cNvSpPr/>
            <p:nvPr/>
          </p:nvSpPr>
          <p:spPr>
            <a:xfrm>
              <a:off x="24450256" y="4494368"/>
              <a:ext cx="11787856" cy="6764602"/>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2">
                      <a:lumMod val="75000"/>
                    </a:schemeClr>
                  </a:solidFill>
                </a:rPr>
                <a:t>Thanks to support from lab mates Dr. Christian Commander, Montana McLeod, Jennifer Fisher, and Laura Storch; PISCO, the partnership for Interdisciplinary Studies of Coastal Oceans, funded primarily by the David and Lucile Packard Foundation; Dr. Elizabeth Babcock; and friends and family. </a:t>
              </a:r>
            </a:p>
            <a:p>
              <a:pPr algn="ctr"/>
              <a:r>
                <a:rPr lang="en-US" dirty="0">
                  <a:solidFill>
                    <a:schemeClr val="accent2">
                      <a:lumMod val="75000"/>
                    </a:schemeClr>
                  </a:solidFill>
                </a:rPr>
                <a:t>Funding: Oregon State University, The Oregon Lottery Scholarship, and the James </a:t>
              </a:r>
              <a:r>
                <a:rPr lang="en-US" dirty="0" err="1">
                  <a:solidFill>
                    <a:schemeClr val="accent2">
                      <a:lumMod val="75000"/>
                    </a:schemeClr>
                  </a:solidFill>
                </a:rPr>
                <a:t>Sedell</a:t>
              </a:r>
              <a:r>
                <a:rPr lang="en-US" dirty="0">
                  <a:solidFill>
                    <a:schemeClr val="accent2">
                      <a:lumMod val="75000"/>
                    </a:schemeClr>
                  </a:solidFill>
                </a:rPr>
                <a:t> Graduate Scholarship  </a:t>
              </a:r>
            </a:p>
          </p:txBody>
        </p:sp>
        <p:sp>
          <p:nvSpPr>
            <p:cNvPr id="105" name="Rectangle 104">
              <a:extLst>
                <a:ext uri="{FF2B5EF4-FFF2-40B4-BE49-F238E27FC236}">
                  <a16:creationId xmlns:a16="http://schemas.microsoft.com/office/drawing/2014/main" id="{16E492C0-0597-46F8-B44B-9DA1E6D64C98}"/>
                </a:ext>
              </a:extLst>
            </p:cNvPr>
            <p:cNvSpPr/>
            <p:nvPr/>
          </p:nvSpPr>
          <p:spPr>
            <a:xfrm>
              <a:off x="24449978" y="2453306"/>
              <a:ext cx="11787856" cy="204333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Acknowledgements</a:t>
              </a:r>
              <a:endParaRPr lang="en-US" sz="2000" dirty="0"/>
            </a:p>
          </p:txBody>
        </p:sp>
      </p:grpSp>
      <p:grpSp>
        <p:nvGrpSpPr>
          <p:cNvPr id="107" name="Group 106">
            <a:extLst>
              <a:ext uri="{FF2B5EF4-FFF2-40B4-BE49-F238E27FC236}">
                <a16:creationId xmlns:a16="http://schemas.microsoft.com/office/drawing/2014/main" id="{46B5968B-4BE0-42D2-A5D4-1269E0D4306D}"/>
              </a:ext>
            </a:extLst>
          </p:cNvPr>
          <p:cNvGrpSpPr/>
          <p:nvPr/>
        </p:nvGrpSpPr>
        <p:grpSpPr>
          <a:xfrm>
            <a:off x="12570250" y="25199301"/>
            <a:ext cx="11450211" cy="1767841"/>
            <a:chOff x="24450256" y="5790087"/>
            <a:chExt cx="11787856" cy="3650985"/>
          </a:xfrm>
        </p:grpSpPr>
        <p:sp>
          <p:nvSpPr>
            <p:cNvPr id="108" name="Rectangle 107">
              <a:extLst>
                <a:ext uri="{FF2B5EF4-FFF2-40B4-BE49-F238E27FC236}">
                  <a16:creationId xmlns:a16="http://schemas.microsoft.com/office/drawing/2014/main" id="{C8292D30-2CC8-45DE-8935-4CD81912B619}"/>
                </a:ext>
              </a:extLst>
            </p:cNvPr>
            <p:cNvSpPr/>
            <p:nvPr/>
          </p:nvSpPr>
          <p:spPr>
            <a:xfrm>
              <a:off x="24450256" y="6670028"/>
              <a:ext cx="11787856" cy="2771044"/>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accent2">
                      <a:lumMod val="75000"/>
                    </a:schemeClr>
                  </a:solidFill>
                </a:rPr>
                <a:t>1. J. Lubchenco, K. </a:t>
              </a:r>
              <a:r>
                <a:rPr lang="en-US" sz="1400" dirty="0" err="1">
                  <a:solidFill>
                    <a:schemeClr val="accent2">
                      <a:lumMod val="75000"/>
                    </a:schemeClr>
                  </a:solidFill>
                </a:rPr>
                <a:t>Grorud-Colvert</a:t>
              </a:r>
              <a:r>
                <a:rPr lang="en-US" sz="1400" dirty="0">
                  <a:solidFill>
                    <a:schemeClr val="accent2">
                      <a:lumMod val="75000"/>
                    </a:schemeClr>
                  </a:solidFill>
                </a:rPr>
                <a:t>, </a:t>
              </a:r>
              <a:r>
                <a:rPr lang="en-US" sz="1400" i="1" dirty="0">
                  <a:solidFill>
                    <a:schemeClr val="accent2">
                      <a:lumMod val="75000"/>
                    </a:schemeClr>
                  </a:solidFill>
                </a:rPr>
                <a:t>Science</a:t>
              </a:r>
              <a:r>
                <a:rPr lang="en-US" sz="1400" dirty="0">
                  <a:solidFill>
                    <a:schemeClr val="accent2">
                      <a:lumMod val="75000"/>
                    </a:schemeClr>
                  </a:solidFill>
                </a:rPr>
                <a:t>. </a:t>
              </a:r>
              <a:r>
                <a:rPr lang="en-US" sz="1400" b="1" dirty="0">
                  <a:solidFill>
                    <a:schemeClr val="accent2">
                      <a:lumMod val="75000"/>
                    </a:schemeClr>
                  </a:solidFill>
                </a:rPr>
                <a:t>350</a:t>
              </a:r>
              <a:r>
                <a:rPr lang="en-US" sz="1400" dirty="0">
                  <a:solidFill>
                    <a:schemeClr val="accent2">
                      <a:lumMod val="75000"/>
                    </a:schemeClr>
                  </a:solidFill>
                </a:rPr>
                <a:t>, 382–383 (2015).     </a:t>
              </a:r>
            </a:p>
            <a:p>
              <a:r>
                <a:rPr lang="fr-FR" sz="1400" dirty="0">
                  <a:solidFill>
                    <a:schemeClr val="accent2">
                      <a:lumMod val="75000"/>
                    </a:schemeClr>
                  </a:solidFill>
                </a:rPr>
                <a:t>2. J. W. White </a:t>
              </a:r>
              <a:r>
                <a:rPr lang="fr-FR" sz="1400" i="1" dirty="0">
                  <a:solidFill>
                    <a:schemeClr val="accent2">
                      <a:lumMod val="75000"/>
                    </a:schemeClr>
                  </a:solidFill>
                </a:rPr>
                <a:t>et al.</a:t>
              </a:r>
              <a:r>
                <a:rPr lang="fr-FR" sz="1400" dirty="0">
                  <a:solidFill>
                    <a:schemeClr val="accent2">
                      <a:lumMod val="75000"/>
                    </a:schemeClr>
                  </a:solidFill>
                </a:rPr>
                <a:t>, </a:t>
              </a:r>
              <a:r>
                <a:rPr lang="fr-FR" sz="1400" i="1" dirty="0">
                  <a:solidFill>
                    <a:schemeClr val="accent2">
                      <a:lumMod val="75000"/>
                    </a:schemeClr>
                  </a:solidFill>
                </a:rPr>
                <a:t>Conservation </a:t>
              </a:r>
              <a:r>
                <a:rPr lang="fr-FR" sz="1400" i="1" dirty="0" err="1">
                  <a:solidFill>
                    <a:schemeClr val="accent2">
                      <a:lumMod val="75000"/>
                    </a:schemeClr>
                  </a:solidFill>
                </a:rPr>
                <a:t>Letters</a:t>
              </a:r>
              <a:r>
                <a:rPr lang="fr-FR" sz="1400" dirty="0">
                  <a:solidFill>
                    <a:schemeClr val="accent2">
                      <a:lumMod val="75000"/>
                    </a:schemeClr>
                  </a:solidFill>
                </a:rPr>
                <a:t>. </a:t>
              </a:r>
              <a:r>
                <a:rPr lang="fr-FR" sz="1400" b="1" dirty="0">
                  <a:solidFill>
                    <a:schemeClr val="accent2">
                      <a:lumMod val="75000"/>
                    </a:schemeClr>
                  </a:solidFill>
                </a:rPr>
                <a:t>6</a:t>
              </a:r>
              <a:r>
                <a:rPr lang="fr-FR" sz="1400" dirty="0">
                  <a:solidFill>
                    <a:schemeClr val="accent2">
                      <a:lumMod val="75000"/>
                    </a:schemeClr>
                  </a:solidFill>
                </a:rPr>
                <a:t>, 180–191 (2013). </a:t>
              </a:r>
            </a:p>
            <a:p>
              <a:r>
                <a:rPr lang="en-US" sz="1400" dirty="0">
                  <a:solidFill>
                    <a:schemeClr val="accent2">
                      <a:lumMod val="75000"/>
                    </a:schemeClr>
                  </a:solidFill>
                </a:rPr>
                <a:t>3. E. A. Babcock, A. D. MacCall, Canadian Journal of Fisheries and Aquatic Sciences. 68, 343–359 (2011).  </a:t>
              </a:r>
            </a:p>
            <a:p>
              <a:r>
                <a:rPr lang="fr-FR" sz="1400" dirty="0">
                  <a:solidFill>
                    <a:schemeClr val="accent2">
                      <a:lumMod val="75000"/>
                    </a:schemeClr>
                  </a:solidFill>
                </a:rPr>
                <a:t>4. K. A. Kaplan </a:t>
              </a:r>
              <a:r>
                <a:rPr lang="fr-FR" sz="1400" i="1" dirty="0">
                  <a:solidFill>
                    <a:schemeClr val="accent2">
                      <a:lumMod val="75000"/>
                    </a:schemeClr>
                  </a:solidFill>
                </a:rPr>
                <a:t>et al.</a:t>
              </a:r>
              <a:r>
                <a:rPr lang="fr-FR" sz="1400" dirty="0">
                  <a:solidFill>
                    <a:schemeClr val="accent2">
                      <a:lumMod val="75000"/>
                    </a:schemeClr>
                  </a:solidFill>
                </a:rPr>
                <a:t>, </a:t>
              </a:r>
              <a:r>
                <a:rPr lang="fr-FR" sz="1400" i="1" dirty="0" err="1">
                  <a:solidFill>
                    <a:schemeClr val="accent2">
                      <a:lumMod val="75000"/>
                    </a:schemeClr>
                  </a:solidFill>
                </a:rPr>
                <a:t>Ecol</a:t>
              </a:r>
              <a:r>
                <a:rPr lang="fr-FR" sz="1400" i="1" dirty="0">
                  <a:solidFill>
                    <a:schemeClr val="accent2">
                      <a:lumMod val="75000"/>
                    </a:schemeClr>
                  </a:solidFill>
                </a:rPr>
                <a:t> </a:t>
              </a:r>
              <a:r>
                <a:rPr lang="fr-FR" sz="1400" i="1" dirty="0" err="1">
                  <a:solidFill>
                    <a:schemeClr val="accent2">
                      <a:lumMod val="75000"/>
                    </a:schemeClr>
                  </a:solidFill>
                </a:rPr>
                <a:t>Appl</a:t>
              </a:r>
              <a:r>
                <a:rPr lang="fr-FR" sz="1400" dirty="0">
                  <a:solidFill>
                    <a:schemeClr val="accent2">
                      <a:lumMod val="75000"/>
                    </a:schemeClr>
                  </a:solidFill>
                </a:rPr>
                <a:t>. </a:t>
              </a:r>
              <a:r>
                <a:rPr lang="fr-FR" sz="1400" b="1" dirty="0">
                  <a:solidFill>
                    <a:schemeClr val="accent2">
                      <a:lumMod val="75000"/>
                    </a:schemeClr>
                  </a:solidFill>
                </a:rPr>
                <a:t>29</a:t>
              </a:r>
              <a:r>
                <a:rPr lang="fr-FR" sz="1400" dirty="0">
                  <a:solidFill>
                    <a:schemeClr val="accent2">
                      <a:lumMod val="75000"/>
                    </a:schemeClr>
                  </a:solidFill>
                </a:rPr>
                <a:t> (2019), doi:</a:t>
              </a:r>
              <a:r>
                <a:rPr lang="fr-FR" sz="1400" dirty="0">
                  <a:solidFill>
                    <a:schemeClr val="accent2">
                      <a:lumMod val="75000"/>
                    </a:schemeClr>
                  </a:solidFill>
                  <a:hlinkClick r:id="rId6">
                    <a:extLst>
                      <a:ext uri="{A12FA001-AC4F-418D-AE19-62706E023703}">
                        <ahyp:hlinkClr xmlns:ahyp="http://schemas.microsoft.com/office/drawing/2018/hyperlinkcolor" val="tx"/>
                      </a:ext>
                    </a:extLst>
                  </a:hlinkClick>
                </a:rPr>
                <a:t>10.1002/eap.1949</a:t>
              </a:r>
              <a:r>
                <a:rPr lang="fr-FR" sz="1400" dirty="0">
                  <a:solidFill>
                    <a:schemeClr val="accent2">
                      <a:lumMod val="75000"/>
                    </a:schemeClr>
                  </a:solidFill>
                </a:rPr>
                <a:t>.</a:t>
              </a:r>
            </a:p>
            <a:p>
              <a:r>
                <a:rPr lang="fr-FR" sz="1400" dirty="0">
                  <a:solidFill>
                    <a:schemeClr val="accent2">
                      <a:lumMod val="75000"/>
                    </a:schemeClr>
                  </a:solidFill>
                </a:rPr>
                <a:t>5. K. J. </a:t>
              </a:r>
              <a:r>
                <a:rPr lang="fr-FR" sz="1400" dirty="0" err="1">
                  <a:solidFill>
                    <a:schemeClr val="accent2">
                      <a:lumMod val="75000"/>
                    </a:schemeClr>
                  </a:solidFill>
                </a:rPr>
                <a:t>Nickols</a:t>
              </a:r>
              <a:r>
                <a:rPr lang="fr-FR" sz="1400" dirty="0">
                  <a:solidFill>
                    <a:schemeClr val="accent2">
                      <a:lumMod val="75000"/>
                    </a:schemeClr>
                  </a:solidFill>
                </a:rPr>
                <a:t> </a:t>
              </a:r>
              <a:r>
                <a:rPr lang="fr-FR" sz="1400" i="1" dirty="0">
                  <a:solidFill>
                    <a:schemeClr val="accent2">
                      <a:lumMod val="75000"/>
                    </a:schemeClr>
                  </a:solidFill>
                </a:rPr>
                <a:t>et al.</a:t>
              </a:r>
              <a:r>
                <a:rPr lang="fr-FR" sz="1400" dirty="0">
                  <a:solidFill>
                    <a:schemeClr val="accent2">
                      <a:lumMod val="75000"/>
                    </a:schemeClr>
                  </a:solidFill>
                </a:rPr>
                <a:t>, </a:t>
              </a:r>
              <a:r>
                <a:rPr lang="fr-FR" sz="1400" i="1" dirty="0">
                  <a:solidFill>
                    <a:schemeClr val="accent2">
                      <a:lumMod val="75000"/>
                    </a:schemeClr>
                  </a:solidFill>
                </a:rPr>
                <a:t>J </a:t>
              </a:r>
              <a:r>
                <a:rPr lang="fr-FR" sz="1400" i="1" dirty="0" err="1">
                  <a:solidFill>
                    <a:schemeClr val="accent2">
                      <a:lumMod val="75000"/>
                    </a:schemeClr>
                  </a:solidFill>
                </a:rPr>
                <a:t>Appl</a:t>
              </a:r>
              <a:r>
                <a:rPr lang="fr-FR" sz="1400" i="1" dirty="0">
                  <a:solidFill>
                    <a:schemeClr val="accent2">
                      <a:lumMod val="75000"/>
                    </a:schemeClr>
                  </a:solidFill>
                </a:rPr>
                <a:t> </a:t>
              </a:r>
              <a:r>
                <a:rPr lang="fr-FR" sz="1400" i="1" dirty="0" err="1">
                  <a:solidFill>
                    <a:schemeClr val="accent2">
                      <a:lumMod val="75000"/>
                    </a:schemeClr>
                  </a:solidFill>
                </a:rPr>
                <a:t>Ecol</a:t>
              </a:r>
              <a:r>
                <a:rPr lang="fr-FR" sz="1400" dirty="0">
                  <a:solidFill>
                    <a:schemeClr val="accent2">
                      <a:lumMod val="75000"/>
                    </a:schemeClr>
                  </a:solidFill>
                </a:rPr>
                <a:t>. </a:t>
              </a:r>
              <a:r>
                <a:rPr lang="fr-FR" sz="1400" b="1" dirty="0">
                  <a:solidFill>
                    <a:schemeClr val="accent2">
                      <a:lumMod val="75000"/>
                    </a:schemeClr>
                  </a:solidFill>
                </a:rPr>
                <a:t>56</a:t>
              </a:r>
              <a:r>
                <a:rPr lang="fr-FR" sz="1400" dirty="0">
                  <a:solidFill>
                    <a:schemeClr val="accent2">
                      <a:lumMod val="75000"/>
                    </a:schemeClr>
                  </a:solidFill>
                </a:rPr>
                <a:t>, 2376–2385 (2019).</a:t>
              </a:r>
            </a:p>
          </p:txBody>
        </p:sp>
        <p:sp>
          <p:nvSpPr>
            <p:cNvPr id="109" name="Rectangle 108">
              <a:extLst>
                <a:ext uri="{FF2B5EF4-FFF2-40B4-BE49-F238E27FC236}">
                  <a16:creationId xmlns:a16="http://schemas.microsoft.com/office/drawing/2014/main" id="{A5AA388A-D702-4B06-A448-2E9B7A718732}"/>
                </a:ext>
              </a:extLst>
            </p:cNvPr>
            <p:cNvSpPr/>
            <p:nvPr/>
          </p:nvSpPr>
          <p:spPr>
            <a:xfrm>
              <a:off x="24451016" y="5790087"/>
              <a:ext cx="11785776" cy="8643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References</a:t>
              </a:r>
              <a:endParaRPr lang="en-US" sz="2000" dirty="0"/>
            </a:p>
          </p:txBody>
        </p:sp>
      </p:grpSp>
      <p:sp>
        <p:nvSpPr>
          <p:cNvPr id="113" name="Google Shape;146;p17">
            <a:extLst>
              <a:ext uri="{FF2B5EF4-FFF2-40B4-BE49-F238E27FC236}">
                <a16:creationId xmlns:a16="http://schemas.microsoft.com/office/drawing/2014/main" id="{A3C8D9C3-23E7-4938-B638-5A71119D897A}"/>
              </a:ext>
            </a:extLst>
          </p:cNvPr>
          <p:cNvSpPr txBox="1">
            <a:spLocks/>
          </p:cNvSpPr>
          <p:nvPr/>
        </p:nvSpPr>
        <p:spPr>
          <a:xfrm>
            <a:off x="1029022" y="23822444"/>
            <a:ext cx="5242289" cy="2410289"/>
          </a:xfrm>
          <a:prstGeom prst="rect">
            <a:avLst/>
          </a:prstGeom>
        </p:spPr>
        <p:txBody>
          <a:bodyPr spcFirstLastPara="1" wrap="square" lIns="91425" tIns="91425" rIns="91425" bIns="91425" anchor="t" anchorCtr="0">
            <a:noAutofit/>
          </a:bodyPr>
          <a:lstStyle>
            <a:lvl1pPr marL="914400" indent="-914400" algn="l" defTabSz="3657600" rtl="0" eaLnBrk="1" latinLnBrk="0" hangingPunct="1">
              <a:lnSpc>
                <a:spcPct val="90000"/>
              </a:lnSpc>
              <a:spcBef>
                <a:spcPts val="4000"/>
              </a:spcBef>
              <a:buFont typeface="Arial" panose="020B0604020202020204" pitchFamily="34" charset="0"/>
              <a:buChar char="•"/>
              <a:defRPr sz="11200" kern="1200">
                <a:solidFill>
                  <a:schemeClr val="tx1"/>
                </a:solidFill>
                <a:latin typeface="+mn-lt"/>
                <a:ea typeface="+mn-ea"/>
                <a:cs typeface="+mn-cs"/>
              </a:defRPr>
            </a:lvl1pPr>
            <a:lvl2pPr marL="2743200" indent="-914400" algn="l" defTabSz="3657600" rtl="0" eaLnBrk="1" latinLnBrk="0" hangingPunct="1">
              <a:lnSpc>
                <a:spcPct val="90000"/>
              </a:lnSpc>
              <a:spcBef>
                <a:spcPts val="2000"/>
              </a:spcBef>
              <a:buFont typeface="Arial" panose="020B0604020202020204" pitchFamily="34" charset="0"/>
              <a:buChar char="•"/>
              <a:defRPr sz="9600" kern="1200">
                <a:solidFill>
                  <a:schemeClr val="tx1"/>
                </a:solidFill>
                <a:latin typeface="+mn-lt"/>
                <a:ea typeface="+mn-ea"/>
                <a:cs typeface="+mn-cs"/>
              </a:defRPr>
            </a:lvl2pPr>
            <a:lvl3pPr marL="4572000" indent="-914400" algn="l" defTabSz="3657600" rtl="0" eaLnBrk="1" latinLnBrk="0" hangingPunct="1">
              <a:lnSpc>
                <a:spcPct val="90000"/>
              </a:lnSpc>
              <a:spcBef>
                <a:spcPts val="2000"/>
              </a:spcBef>
              <a:buFont typeface="Arial" panose="020B0604020202020204" pitchFamily="34" charset="0"/>
              <a:buChar char="•"/>
              <a:defRPr sz="8000" kern="1200">
                <a:solidFill>
                  <a:schemeClr val="tx1"/>
                </a:solidFill>
                <a:latin typeface="+mn-lt"/>
                <a:ea typeface="+mn-ea"/>
                <a:cs typeface="+mn-cs"/>
              </a:defRPr>
            </a:lvl3pPr>
            <a:lvl4pPr marL="6400800" indent="-914400" algn="l" defTabSz="3657600" rtl="0" eaLnBrk="1" latinLnBrk="0" hangingPunct="1">
              <a:lnSpc>
                <a:spcPct val="90000"/>
              </a:lnSpc>
              <a:spcBef>
                <a:spcPts val="2000"/>
              </a:spcBef>
              <a:buFont typeface="Arial" panose="020B0604020202020204" pitchFamily="34" charset="0"/>
              <a:buChar char="•"/>
              <a:defRPr sz="7200" kern="1200">
                <a:solidFill>
                  <a:schemeClr val="tx1"/>
                </a:solidFill>
                <a:latin typeface="+mn-lt"/>
                <a:ea typeface="+mn-ea"/>
                <a:cs typeface="+mn-cs"/>
              </a:defRPr>
            </a:lvl4pPr>
            <a:lvl5pPr marL="8229600" indent="-914400" algn="l" defTabSz="3657600" rtl="0" eaLnBrk="1" latinLnBrk="0" hangingPunct="1">
              <a:lnSpc>
                <a:spcPct val="90000"/>
              </a:lnSpc>
              <a:spcBef>
                <a:spcPts val="2000"/>
              </a:spcBef>
              <a:buFont typeface="Arial" panose="020B0604020202020204" pitchFamily="34" charset="0"/>
              <a:buChar char="•"/>
              <a:defRPr sz="7200" kern="1200">
                <a:solidFill>
                  <a:schemeClr val="tx1"/>
                </a:solidFill>
                <a:latin typeface="+mn-lt"/>
                <a:ea typeface="+mn-ea"/>
                <a:cs typeface="+mn-cs"/>
              </a:defRPr>
            </a:lvl5pPr>
            <a:lvl6pPr marL="10058400" indent="-914400" algn="l" defTabSz="3657600" rtl="0" eaLnBrk="1" latinLnBrk="0" hangingPunct="1">
              <a:lnSpc>
                <a:spcPct val="90000"/>
              </a:lnSpc>
              <a:spcBef>
                <a:spcPts val="2000"/>
              </a:spcBef>
              <a:buFont typeface="Arial" panose="020B0604020202020204" pitchFamily="34" charset="0"/>
              <a:buChar char="•"/>
              <a:defRPr sz="7200" kern="1200">
                <a:solidFill>
                  <a:schemeClr val="tx1"/>
                </a:solidFill>
                <a:latin typeface="+mn-lt"/>
                <a:ea typeface="+mn-ea"/>
                <a:cs typeface="+mn-cs"/>
              </a:defRPr>
            </a:lvl6pPr>
            <a:lvl7pPr marL="11887200" indent="-914400" algn="l" defTabSz="3657600" rtl="0" eaLnBrk="1" latinLnBrk="0" hangingPunct="1">
              <a:lnSpc>
                <a:spcPct val="90000"/>
              </a:lnSpc>
              <a:spcBef>
                <a:spcPts val="2000"/>
              </a:spcBef>
              <a:buFont typeface="Arial" panose="020B0604020202020204" pitchFamily="34" charset="0"/>
              <a:buChar char="•"/>
              <a:defRPr sz="7200" kern="1200">
                <a:solidFill>
                  <a:schemeClr val="tx1"/>
                </a:solidFill>
                <a:latin typeface="+mn-lt"/>
                <a:ea typeface="+mn-ea"/>
                <a:cs typeface="+mn-cs"/>
              </a:defRPr>
            </a:lvl7pPr>
            <a:lvl8pPr marL="13716000" indent="-914400" algn="l" defTabSz="3657600" rtl="0" eaLnBrk="1" latinLnBrk="0" hangingPunct="1">
              <a:lnSpc>
                <a:spcPct val="90000"/>
              </a:lnSpc>
              <a:spcBef>
                <a:spcPts val="2000"/>
              </a:spcBef>
              <a:buFont typeface="Arial" panose="020B0604020202020204" pitchFamily="34" charset="0"/>
              <a:buChar char="•"/>
              <a:defRPr sz="7200" kern="1200">
                <a:solidFill>
                  <a:schemeClr val="tx1"/>
                </a:solidFill>
                <a:latin typeface="+mn-lt"/>
                <a:ea typeface="+mn-ea"/>
                <a:cs typeface="+mn-cs"/>
              </a:defRPr>
            </a:lvl8pPr>
            <a:lvl9pPr marL="15544800" indent="-914400" algn="l" defTabSz="3657600" rtl="0" eaLnBrk="1" latinLnBrk="0" hangingPunct="1">
              <a:lnSpc>
                <a:spcPct val="90000"/>
              </a:lnSpc>
              <a:spcBef>
                <a:spcPts val="2000"/>
              </a:spcBef>
              <a:buFont typeface="Arial" panose="020B0604020202020204" pitchFamily="34" charset="0"/>
              <a:buChar char="•"/>
              <a:defRPr sz="7200" kern="1200">
                <a:solidFill>
                  <a:schemeClr val="tx1"/>
                </a:solidFill>
                <a:latin typeface="+mn-lt"/>
                <a:ea typeface="+mn-ea"/>
                <a:cs typeface="+mn-cs"/>
              </a:defRPr>
            </a:lvl9pPr>
          </a:lstStyle>
          <a:p>
            <a:pPr marL="242888" indent="0" algn="ctr">
              <a:lnSpc>
                <a:spcPct val="100000"/>
              </a:lnSpc>
              <a:spcBef>
                <a:spcPts val="0"/>
              </a:spcBef>
              <a:spcAft>
                <a:spcPts val="1200"/>
              </a:spcAft>
              <a:buClr>
                <a:srgbClr val="1C4587"/>
              </a:buClr>
              <a:buNone/>
            </a:pPr>
            <a:r>
              <a:rPr lang="en-US" sz="1800" b="1" dirty="0">
                <a:solidFill>
                  <a:schemeClr val="accent2">
                    <a:lumMod val="75000"/>
                  </a:schemeClr>
                </a:solidFill>
              </a:rPr>
              <a:t>A control rule dictates how high fishing effort can be based on some biological reference point</a:t>
            </a:r>
          </a:p>
          <a:p>
            <a:pPr marL="461963" indent="-219075">
              <a:lnSpc>
                <a:spcPct val="100000"/>
              </a:lnSpc>
              <a:spcBef>
                <a:spcPts val="0"/>
              </a:spcBef>
              <a:spcAft>
                <a:spcPts val="1200"/>
              </a:spcAft>
              <a:buClr>
                <a:srgbClr val="1C4587"/>
              </a:buClr>
            </a:pPr>
            <a:r>
              <a:rPr lang="en-US" sz="1800" dirty="0">
                <a:solidFill>
                  <a:schemeClr val="accent2">
                    <a:lumMod val="75000"/>
                  </a:schemeClr>
                </a:solidFill>
              </a:rPr>
              <a:t>The current west coast groundfish fishery has a  </a:t>
            </a:r>
            <a:br>
              <a:rPr lang="en-US" sz="1800" dirty="0">
                <a:solidFill>
                  <a:schemeClr val="accent2">
                    <a:lumMod val="75000"/>
                  </a:schemeClr>
                </a:solidFill>
              </a:rPr>
            </a:br>
            <a:r>
              <a:rPr lang="en-US" sz="1800" dirty="0">
                <a:solidFill>
                  <a:schemeClr val="accent2">
                    <a:lumMod val="75000"/>
                  </a:schemeClr>
                </a:solidFill>
              </a:rPr>
              <a:t>40:10 control rule</a:t>
            </a:r>
          </a:p>
          <a:p>
            <a:pPr marL="461963" indent="-219075">
              <a:lnSpc>
                <a:spcPct val="100000"/>
              </a:lnSpc>
              <a:spcBef>
                <a:spcPts val="0"/>
              </a:spcBef>
              <a:spcAft>
                <a:spcPts val="1200"/>
              </a:spcAft>
              <a:buClr>
                <a:srgbClr val="1C4587"/>
              </a:buClr>
            </a:pPr>
            <a:r>
              <a:rPr lang="en-US" sz="1800" dirty="0">
                <a:solidFill>
                  <a:schemeClr val="accent2">
                    <a:lumMod val="75000"/>
                  </a:schemeClr>
                </a:solidFill>
              </a:rPr>
              <a:t>This control rule depends on how big a stock is compared to how big it would be if it was not fished (the unfished biomass)</a:t>
            </a:r>
          </a:p>
          <a:p>
            <a:pPr marL="0" indent="0">
              <a:lnSpc>
                <a:spcPct val="100000"/>
              </a:lnSpc>
              <a:spcBef>
                <a:spcPts val="0"/>
              </a:spcBef>
              <a:spcAft>
                <a:spcPts val="1200"/>
              </a:spcAft>
              <a:buFont typeface="Arial" panose="020B0604020202020204" pitchFamily="34" charset="0"/>
              <a:buNone/>
            </a:pPr>
            <a:endParaRPr lang="en-US" sz="1800" dirty="0">
              <a:solidFill>
                <a:schemeClr val="accent2">
                  <a:lumMod val="75000"/>
                </a:schemeClr>
              </a:solidFill>
            </a:endParaRPr>
          </a:p>
        </p:txBody>
      </p:sp>
      <p:sp>
        <p:nvSpPr>
          <p:cNvPr id="114" name="TextBox 113">
            <a:extLst>
              <a:ext uri="{FF2B5EF4-FFF2-40B4-BE49-F238E27FC236}">
                <a16:creationId xmlns:a16="http://schemas.microsoft.com/office/drawing/2014/main" id="{31237808-1FE3-4A37-AEC5-4DAFA78CBCD2}"/>
              </a:ext>
            </a:extLst>
          </p:cNvPr>
          <p:cNvSpPr txBox="1"/>
          <p:nvPr/>
        </p:nvSpPr>
        <p:spPr>
          <a:xfrm>
            <a:off x="632905" y="23078147"/>
            <a:ext cx="11530238" cy="461665"/>
          </a:xfrm>
          <a:prstGeom prst="rect">
            <a:avLst/>
          </a:prstGeom>
          <a:noFill/>
        </p:spPr>
        <p:txBody>
          <a:bodyPr wrap="square" rtlCol="0">
            <a:spAutoFit/>
          </a:bodyPr>
          <a:lstStyle/>
          <a:p>
            <a:pPr algn="ctr"/>
            <a:r>
              <a:rPr lang="en-US" sz="2400" b="1" dirty="0">
                <a:solidFill>
                  <a:schemeClr val="accent2">
                    <a:lumMod val="75000"/>
                  </a:schemeClr>
                </a:solidFill>
              </a:rPr>
              <a:t>A new control rule could help manage fisheries around reserves</a:t>
            </a:r>
          </a:p>
        </p:txBody>
      </p:sp>
      <p:sp>
        <p:nvSpPr>
          <p:cNvPr id="115" name="Google Shape;146;p17">
            <a:extLst>
              <a:ext uri="{FF2B5EF4-FFF2-40B4-BE49-F238E27FC236}">
                <a16:creationId xmlns:a16="http://schemas.microsoft.com/office/drawing/2014/main" id="{39416C07-A52C-44FC-89A0-8674C69E8C84}"/>
              </a:ext>
            </a:extLst>
          </p:cNvPr>
          <p:cNvSpPr txBox="1">
            <a:spLocks/>
          </p:cNvSpPr>
          <p:nvPr/>
        </p:nvSpPr>
        <p:spPr>
          <a:xfrm>
            <a:off x="6936884" y="23822444"/>
            <a:ext cx="4544342" cy="2952194"/>
          </a:xfrm>
          <a:prstGeom prst="rect">
            <a:avLst/>
          </a:prstGeom>
        </p:spPr>
        <p:txBody>
          <a:bodyPr spcFirstLastPara="1" wrap="square" lIns="91425" tIns="91425" rIns="91425" bIns="91425" anchor="t" anchorCtr="0">
            <a:noAutofit/>
          </a:bodyPr>
          <a:lstStyle>
            <a:lvl1pPr marL="914400" indent="-914400" algn="l" defTabSz="3657600" rtl="0" eaLnBrk="1" latinLnBrk="0" hangingPunct="1">
              <a:lnSpc>
                <a:spcPct val="90000"/>
              </a:lnSpc>
              <a:spcBef>
                <a:spcPts val="4000"/>
              </a:spcBef>
              <a:buFont typeface="Arial" panose="020B0604020202020204" pitchFamily="34" charset="0"/>
              <a:buChar char="•"/>
              <a:defRPr sz="11200" kern="1200">
                <a:solidFill>
                  <a:schemeClr val="tx1"/>
                </a:solidFill>
                <a:latin typeface="+mn-lt"/>
                <a:ea typeface="+mn-ea"/>
                <a:cs typeface="+mn-cs"/>
              </a:defRPr>
            </a:lvl1pPr>
            <a:lvl2pPr marL="2743200" indent="-914400" algn="l" defTabSz="3657600" rtl="0" eaLnBrk="1" latinLnBrk="0" hangingPunct="1">
              <a:lnSpc>
                <a:spcPct val="90000"/>
              </a:lnSpc>
              <a:spcBef>
                <a:spcPts val="2000"/>
              </a:spcBef>
              <a:buFont typeface="Arial" panose="020B0604020202020204" pitchFamily="34" charset="0"/>
              <a:buChar char="•"/>
              <a:defRPr sz="9600" kern="1200">
                <a:solidFill>
                  <a:schemeClr val="tx1"/>
                </a:solidFill>
                <a:latin typeface="+mn-lt"/>
                <a:ea typeface="+mn-ea"/>
                <a:cs typeface="+mn-cs"/>
              </a:defRPr>
            </a:lvl2pPr>
            <a:lvl3pPr marL="4572000" indent="-914400" algn="l" defTabSz="3657600" rtl="0" eaLnBrk="1" latinLnBrk="0" hangingPunct="1">
              <a:lnSpc>
                <a:spcPct val="90000"/>
              </a:lnSpc>
              <a:spcBef>
                <a:spcPts val="2000"/>
              </a:spcBef>
              <a:buFont typeface="Arial" panose="020B0604020202020204" pitchFamily="34" charset="0"/>
              <a:buChar char="•"/>
              <a:defRPr sz="8000" kern="1200">
                <a:solidFill>
                  <a:schemeClr val="tx1"/>
                </a:solidFill>
                <a:latin typeface="+mn-lt"/>
                <a:ea typeface="+mn-ea"/>
                <a:cs typeface="+mn-cs"/>
              </a:defRPr>
            </a:lvl3pPr>
            <a:lvl4pPr marL="6400800" indent="-914400" algn="l" defTabSz="3657600" rtl="0" eaLnBrk="1" latinLnBrk="0" hangingPunct="1">
              <a:lnSpc>
                <a:spcPct val="90000"/>
              </a:lnSpc>
              <a:spcBef>
                <a:spcPts val="2000"/>
              </a:spcBef>
              <a:buFont typeface="Arial" panose="020B0604020202020204" pitchFamily="34" charset="0"/>
              <a:buChar char="•"/>
              <a:defRPr sz="7200" kern="1200">
                <a:solidFill>
                  <a:schemeClr val="tx1"/>
                </a:solidFill>
                <a:latin typeface="+mn-lt"/>
                <a:ea typeface="+mn-ea"/>
                <a:cs typeface="+mn-cs"/>
              </a:defRPr>
            </a:lvl4pPr>
            <a:lvl5pPr marL="8229600" indent="-914400" algn="l" defTabSz="3657600" rtl="0" eaLnBrk="1" latinLnBrk="0" hangingPunct="1">
              <a:lnSpc>
                <a:spcPct val="90000"/>
              </a:lnSpc>
              <a:spcBef>
                <a:spcPts val="2000"/>
              </a:spcBef>
              <a:buFont typeface="Arial" panose="020B0604020202020204" pitchFamily="34" charset="0"/>
              <a:buChar char="•"/>
              <a:defRPr sz="7200" kern="1200">
                <a:solidFill>
                  <a:schemeClr val="tx1"/>
                </a:solidFill>
                <a:latin typeface="+mn-lt"/>
                <a:ea typeface="+mn-ea"/>
                <a:cs typeface="+mn-cs"/>
              </a:defRPr>
            </a:lvl5pPr>
            <a:lvl6pPr marL="10058400" indent="-914400" algn="l" defTabSz="3657600" rtl="0" eaLnBrk="1" latinLnBrk="0" hangingPunct="1">
              <a:lnSpc>
                <a:spcPct val="90000"/>
              </a:lnSpc>
              <a:spcBef>
                <a:spcPts val="2000"/>
              </a:spcBef>
              <a:buFont typeface="Arial" panose="020B0604020202020204" pitchFamily="34" charset="0"/>
              <a:buChar char="•"/>
              <a:defRPr sz="7200" kern="1200">
                <a:solidFill>
                  <a:schemeClr val="tx1"/>
                </a:solidFill>
                <a:latin typeface="+mn-lt"/>
                <a:ea typeface="+mn-ea"/>
                <a:cs typeface="+mn-cs"/>
              </a:defRPr>
            </a:lvl6pPr>
            <a:lvl7pPr marL="11887200" indent="-914400" algn="l" defTabSz="3657600" rtl="0" eaLnBrk="1" latinLnBrk="0" hangingPunct="1">
              <a:lnSpc>
                <a:spcPct val="90000"/>
              </a:lnSpc>
              <a:spcBef>
                <a:spcPts val="2000"/>
              </a:spcBef>
              <a:buFont typeface="Arial" panose="020B0604020202020204" pitchFamily="34" charset="0"/>
              <a:buChar char="•"/>
              <a:defRPr sz="7200" kern="1200">
                <a:solidFill>
                  <a:schemeClr val="tx1"/>
                </a:solidFill>
                <a:latin typeface="+mn-lt"/>
                <a:ea typeface="+mn-ea"/>
                <a:cs typeface="+mn-cs"/>
              </a:defRPr>
            </a:lvl7pPr>
            <a:lvl8pPr marL="13716000" indent="-914400" algn="l" defTabSz="3657600" rtl="0" eaLnBrk="1" latinLnBrk="0" hangingPunct="1">
              <a:lnSpc>
                <a:spcPct val="90000"/>
              </a:lnSpc>
              <a:spcBef>
                <a:spcPts val="2000"/>
              </a:spcBef>
              <a:buFont typeface="Arial" panose="020B0604020202020204" pitchFamily="34" charset="0"/>
              <a:buChar char="•"/>
              <a:defRPr sz="7200" kern="1200">
                <a:solidFill>
                  <a:schemeClr val="tx1"/>
                </a:solidFill>
                <a:latin typeface="+mn-lt"/>
                <a:ea typeface="+mn-ea"/>
                <a:cs typeface="+mn-cs"/>
              </a:defRPr>
            </a:lvl8pPr>
            <a:lvl9pPr marL="15544800" indent="-914400" algn="l" defTabSz="3657600" rtl="0" eaLnBrk="1" latinLnBrk="0" hangingPunct="1">
              <a:lnSpc>
                <a:spcPct val="90000"/>
              </a:lnSpc>
              <a:spcBef>
                <a:spcPts val="2000"/>
              </a:spcBef>
              <a:buFont typeface="Arial" panose="020B0604020202020204" pitchFamily="34" charset="0"/>
              <a:buChar char="•"/>
              <a:defRPr sz="7200" kern="1200">
                <a:solidFill>
                  <a:schemeClr val="tx1"/>
                </a:solidFill>
                <a:latin typeface="+mn-lt"/>
                <a:ea typeface="+mn-ea"/>
                <a:cs typeface="+mn-cs"/>
              </a:defRPr>
            </a:lvl9pPr>
          </a:lstStyle>
          <a:p>
            <a:pPr marL="0" indent="0">
              <a:lnSpc>
                <a:spcPct val="100000"/>
              </a:lnSpc>
              <a:spcBef>
                <a:spcPts val="0"/>
              </a:spcBef>
              <a:buClr>
                <a:srgbClr val="1C4587"/>
              </a:buClr>
              <a:buNone/>
            </a:pPr>
            <a:r>
              <a:rPr lang="en-US" sz="1800" b="1" dirty="0">
                <a:solidFill>
                  <a:schemeClr val="accent2">
                    <a:lumMod val="75000"/>
                  </a:schemeClr>
                </a:solidFill>
              </a:rPr>
              <a:t>Density ratio:        </a:t>
            </a:r>
            <a:r>
              <a:rPr lang="en-US" sz="1800" dirty="0">
                <a:solidFill>
                  <a:schemeClr val="accent2">
                    <a:lumMod val="75000"/>
                  </a:schemeClr>
                </a:solidFill>
              </a:rPr>
              <a:t># fish / area outside reserve</a:t>
            </a:r>
          </a:p>
          <a:p>
            <a:pPr marL="457200" indent="0">
              <a:lnSpc>
                <a:spcPct val="100000"/>
              </a:lnSpc>
              <a:spcBef>
                <a:spcPts val="0"/>
              </a:spcBef>
              <a:buFont typeface="Arial" panose="020B0604020202020204" pitchFamily="34" charset="0"/>
              <a:buNone/>
            </a:pPr>
            <a:r>
              <a:rPr lang="en-US" sz="1800" dirty="0">
                <a:solidFill>
                  <a:schemeClr val="accent2">
                    <a:lumMod val="75000"/>
                  </a:schemeClr>
                </a:solidFill>
              </a:rPr>
              <a:t>                        -------------------------------------</a:t>
            </a:r>
          </a:p>
          <a:p>
            <a:pPr marL="457200" indent="0">
              <a:lnSpc>
                <a:spcPct val="100000"/>
              </a:lnSpc>
              <a:spcBef>
                <a:spcPts val="0"/>
              </a:spcBef>
              <a:buClr>
                <a:schemeClr val="dk1"/>
              </a:buClr>
              <a:buSzPts val="1100"/>
              <a:buFont typeface="Arial"/>
              <a:buNone/>
            </a:pPr>
            <a:r>
              <a:rPr lang="en-US" sz="1800" dirty="0">
                <a:solidFill>
                  <a:schemeClr val="accent2">
                    <a:lumMod val="75000"/>
                  </a:schemeClr>
                </a:solidFill>
              </a:rPr>
              <a:t>                          # fish / area inside reserve</a:t>
            </a:r>
          </a:p>
          <a:p>
            <a:pPr marL="457200" indent="0">
              <a:lnSpc>
                <a:spcPct val="100000"/>
              </a:lnSpc>
              <a:spcBef>
                <a:spcPts val="0"/>
              </a:spcBef>
              <a:buFont typeface="Arial" panose="020B0604020202020204" pitchFamily="34" charset="0"/>
              <a:buNone/>
            </a:pPr>
            <a:endParaRPr lang="en-US" sz="1800" dirty="0">
              <a:solidFill>
                <a:schemeClr val="accent2">
                  <a:lumMod val="75000"/>
                </a:schemeClr>
              </a:solidFill>
            </a:endParaRPr>
          </a:p>
          <a:p>
            <a:pPr marL="461963" indent="-230188">
              <a:lnSpc>
                <a:spcPct val="100000"/>
              </a:lnSpc>
              <a:spcBef>
                <a:spcPts val="0"/>
              </a:spcBef>
              <a:spcAft>
                <a:spcPts val="1200"/>
              </a:spcAft>
            </a:pPr>
            <a:r>
              <a:rPr lang="en-US" sz="1800" dirty="0">
                <a:solidFill>
                  <a:schemeClr val="accent2">
                    <a:lumMod val="75000"/>
                  </a:schemeClr>
                </a:solidFill>
              </a:rPr>
              <a:t>Benefit: it can be calculated based on only a few years of sampling data, so it can be used for data-poor fisheries</a:t>
            </a:r>
          </a:p>
          <a:p>
            <a:pPr marL="461963" indent="-230188">
              <a:lnSpc>
                <a:spcPct val="100000"/>
              </a:lnSpc>
              <a:spcBef>
                <a:spcPts val="0"/>
              </a:spcBef>
              <a:spcAft>
                <a:spcPts val="1200"/>
              </a:spcAft>
            </a:pPr>
            <a:r>
              <a:rPr lang="en-US" sz="1800" dirty="0">
                <a:solidFill>
                  <a:schemeClr val="accent2">
                    <a:lumMod val="75000"/>
                  </a:schemeClr>
                </a:solidFill>
              </a:rPr>
              <a:t>The density ratio can be calculated at local scales</a:t>
            </a:r>
          </a:p>
        </p:txBody>
      </p:sp>
      <p:grpSp>
        <p:nvGrpSpPr>
          <p:cNvPr id="116" name="Group 115">
            <a:extLst>
              <a:ext uri="{FF2B5EF4-FFF2-40B4-BE49-F238E27FC236}">
                <a16:creationId xmlns:a16="http://schemas.microsoft.com/office/drawing/2014/main" id="{00CABE6A-F9ED-4A42-A779-B9D3685DF76A}"/>
              </a:ext>
            </a:extLst>
          </p:cNvPr>
          <p:cNvGrpSpPr/>
          <p:nvPr/>
        </p:nvGrpSpPr>
        <p:grpSpPr>
          <a:xfrm>
            <a:off x="12550245" y="7284033"/>
            <a:ext cx="11450208" cy="15335334"/>
            <a:chOff x="24450256" y="4252015"/>
            <a:chExt cx="11787856" cy="5143382"/>
          </a:xfrm>
        </p:grpSpPr>
        <p:sp>
          <p:nvSpPr>
            <p:cNvPr id="117" name="Rectangle 116">
              <a:extLst>
                <a:ext uri="{FF2B5EF4-FFF2-40B4-BE49-F238E27FC236}">
                  <a16:creationId xmlns:a16="http://schemas.microsoft.com/office/drawing/2014/main" id="{BC5FA4DC-C95B-4C38-B9C8-D590C8CAF230}"/>
                </a:ext>
              </a:extLst>
            </p:cNvPr>
            <p:cNvSpPr/>
            <p:nvPr/>
          </p:nvSpPr>
          <p:spPr>
            <a:xfrm>
              <a:off x="24450256" y="4434773"/>
              <a:ext cx="11787856" cy="4960624"/>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400" dirty="0"/>
            </a:p>
          </p:txBody>
        </p:sp>
        <p:sp>
          <p:nvSpPr>
            <p:cNvPr id="118" name="Rectangle 117">
              <a:extLst>
                <a:ext uri="{FF2B5EF4-FFF2-40B4-BE49-F238E27FC236}">
                  <a16:creationId xmlns:a16="http://schemas.microsoft.com/office/drawing/2014/main" id="{A652CF95-F6DF-4AF0-9DE5-05E9DC867F7F}"/>
                </a:ext>
              </a:extLst>
            </p:cNvPr>
            <p:cNvSpPr/>
            <p:nvPr/>
          </p:nvSpPr>
          <p:spPr>
            <a:xfrm>
              <a:off x="24450256" y="4252015"/>
              <a:ext cx="11787856" cy="1827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Methods – computational model</a:t>
              </a:r>
              <a:endParaRPr lang="en-US" sz="2000" dirty="0"/>
            </a:p>
          </p:txBody>
        </p:sp>
      </p:grpSp>
      <p:grpSp>
        <p:nvGrpSpPr>
          <p:cNvPr id="119" name="Group 118">
            <a:extLst>
              <a:ext uri="{FF2B5EF4-FFF2-40B4-BE49-F238E27FC236}">
                <a16:creationId xmlns:a16="http://schemas.microsoft.com/office/drawing/2014/main" id="{EBF8AE10-FABA-4CDA-A6CE-6DF42C27B4E0}"/>
              </a:ext>
            </a:extLst>
          </p:cNvPr>
          <p:cNvGrpSpPr/>
          <p:nvPr/>
        </p:nvGrpSpPr>
        <p:grpSpPr>
          <a:xfrm>
            <a:off x="24451977" y="4455416"/>
            <a:ext cx="11642759" cy="19482171"/>
            <a:chOff x="24450256" y="4343146"/>
            <a:chExt cx="11787856" cy="3106386"/>
          </a:xfrm>
        </p:grpSpPr>
        <p:sp>
          <p:nvSpPr>
            <p:cNvPr id="120" name="Rectangle 119">
              <a:extLst>
                <a:ext uri="{FF2B5EF4-FFF2-40B4-BE49-F238E27FC236}">
                  <a16:creationId xmlns:a16="http://schemas.microsoft.com/office/drawing/2014/main" id="{87AE625F-F692-4674-9135-C2C1CE0B9D7A}"/>
                </a:ext>
              </a:extLst>
            </p:cNvPr>
            <p:cNvSpPr/>
            <p:nvPr/>
          </p:nvSpPr>
          <p:spPr>
            <a:xfrm>
              <a:off x="24450256" y="4426180"/>
              <a:ext cx="11787856" cy="3023352"/>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400"/>
            </a:p>
          </p:txBody>
        </p:sp>
        <p:sp>
          <p:nvSpPr>
            <p:cNvPr id="121" name="Rectangle 120">
              <a:extLst>
                <a:ext uri="{FF2B5EF4-FFF2-40B4-BE49-F238E27FC236}">
                  <a16:creationId xmlns:a16="http://schemas.microsoft.com/office/drawing/2014/main" id="{033C54F3-978C-417C-BF0B-59423555E0AA}"/>
                </a:ext>
              </a:extLst>
            </p:cNvPr>
            <p:cNvSpPr/>
            <p:nvPr/>
          </p:nvSpPr>
          <p:spPr>
            <a:xfrm>
              <a:off x="24450256" y="4343146"/>
              <a:ext cx="11787856" cy="812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Results</a:t>
              </a:r>
              <a:endParaRPr lang="en-US" sz="2000" dirty="0"/>
            </a:p>
          </p:txBody>
        </p:sp>
      </p:grpSp>
      <p:sp>
        <p:nvSpPr>
          <p:cNvPr id="122" name="Google Shape;152;p17">
            <a:extLst>
              <a:ext uri="{FF2B5EF4-FFF2-40B4-BE49-F238E27FC236}">
                <a16:creationId xmlns:a16="http://schemas.microsoft.com/office/drawing/2014/main" id="{DBB9ADA5-D78C-4FB3-8133-83C2034810CC}"/>
              </a:ext>
            </a:extLst>
          </p:cNvPr>
          <p:cNvSpPr txBox="1">
            <a:spLocks/>
          </p:cNvSpPr>
          <p:nvPr/>
        </p:nvSpPr>
        <p:spPr>
          <a:xfrm>
            <a:off x="13013790" y="13142153"/>
            <a:ext cx="1246498" cy="346762"/>
          </a:xfrm>
          <a:prstGeom prst="rect">
            <a:avLst/>
          </a:prstGeom>
        </p:spPr>
        <p:txBody>
          <a:bodyPr spcFirstLastPara="1" wrap="square" lIns="91425" tIns="91425" rIns="91425" bIns="91425" anchor="t" anchorCtr="0">
            <a:noAutofit/>
          </a:bodyPr>
          <a:lstStyle>
            <a:lvl1pPr marL="914400" indent="-914400" algn="l" defTabSz="3657600" rtl="0" eaLnBrk="1" latinLnBrk="0" hangingPunct="1">
              <a:lnSpc>
                <a:spcPct val="90000"/>
              </a:lnSpc>
              <a:spcBef>
                <a:spcPts val="4000"/>
              </a:spcBef>
              <a:buFont typeface="Arial" panose="020B0604020202020204" pitchFamily="34" charset="0"/>
              <a:buChar char="•"/>
              <a:defRPr sz="11200" kern="1200">
                <a:solidFill>
                  <a:schemeClr val="tx1"/>
                </a:solidFill>
                <a:latin typeface="+mn-lt"/>
                <a:ea typeface="+mn-ea"/>
                <a:cs typeface="+mn-cs"/>
              </a:defRPr>
            </a:lvl1pPr>
            <a:lvl2pPr marL="2743200" indent="-914400" algn="l" defTabSz="3657600" rtl="0" eaLnBrk="1" latinLnBrk="0" hangingPunct="1">
              <a:lnSpc>
                <a:spcPct val="90000"/>
              </a:lnSpc>
              <a:spcBef>
                <a:spcPts val="2000"/>
              </a:spcBef>
              <a:buFont typeface="Arial" panose="020B0604020202020204" pitchFamily="34" charset="0"/>
              <a:buChar char="•"/>
              <a:defRPr sz="9600" kern="1200">
                <a:solidFill>
                  <a:schemeClr val="tx1"/>
                </a:solidFill>
                <a:latin typeface="+mn-lt"/>
                <a:ea typeface="+mn-ea"/>
                <a:cs typeface="+mn-cs"/>
              </a:defRPr>
            </a:lvl2pPr>
            <a:lvl3pPr marL="4572000" indent="-914400" algn="l" defTabSz="3657600" rtl="0" eaLnBrk="1" latinLnBrk="0" hangingPunct="1">
              <a:lnSpc>
                <a:spcPct val="90000"/>
              </a:lnSpc>
              <a:spcBef>
                <a:spcPts val="2000"/>
              </a:spcBef>
              <a:buFont typeface="Arial" panose="020B0604020202020204" pitchFamily="34" charset="0"/>
              <a:buChar char="•"/>
              <a:defRPr sz="8000" kern="1200">
                <a:solidFill>
                  <a:schemeClr val="tx1"/>
                </a:solidFill>
                <a:latin typeface="+mn-lt"/>
                <a:ea typeface="+mn-ea"/>
                <a:cs typeface="+mn-cs"/>
              </a:defRPr>
            </a:lvl3pPr>
            <a:lvl4pPr marL="6400800" indent="-914400" algn="l" defTabSz="3657600" rtl="0" eaLnBrk="1" latinLnBrk="0" hangingPunct="1">
              <a:lnSpc>
                <a:spcPct val="90000"/>
              </a:lnSpc>
              <a:spcBef>
                <a:spcPts val="2000"/>
              </a:spcBef>
              <a:buFont typeface="Arial" panose="020B0604020202020204" pitchFamily="34" charset="0"/>
              <a:buChar char="•"/>
              <a:defRPr sz="7200" kern="1200">
                <a:solidFill>
                  <a:schemeClr val="tx1"/>
                </a:solidFill>
                <a:latin typeface="+mn-lt"/>
                <a:ea typeface="+mn-ea"/>
                <a:cs typeface="+mn-cs"/>
              </a:defRPr>
            </a:lvl4pPr>
            <a:lvl5pPr marL="8229600" indent="-914400" algn="l" defTabSz="3657600" rtl="0" eaLnBrk="1" latinLnBrk="0" hangingPunct="1">
              <a:lnSpc>
                <a:spcPct val="90000"/>
              </a:lnSpc>
              <a:spcBef>
                <a:spcPts val="2000"/>
              </a:spcBef>
              <a:buFont typeface="Arial" panose="020B0604020202020204" pitchFamily="34" charset="0"/>
              <a:buChar char="•"/>
              <a:defRPr sz="7200" kern="1200">
                <a:solidFill>
                  <a:schemeClr val="tx1"/>
                </a:solidFill>
                <a:latin typeface="+mn-lt"/>
                <a:ea typeface="+mn-ea"/>
                <a:cs typeface="+mn-cs"/>
              </a:defRPr>
            </a:lvl5pPr>
            <a:lvl6pPr marL="10058400" indent="-914400" algn="l" defTabSz="3657600" rtl="0" eaLnBrk="1" latinLnBrk="0" hangingPunct="1">
              <a:lnSpc>
                <a:spcPct val="90000"/>
              </a:lnSpc>
              <a:spcBef>
                <a:spcPts val="2000"/>
              </a:spcBef>
              <a:buFont typeface="Arial" panose="020B0604020202020204" pitchFamily="34" charset="0"/>
              <a:buChar char="•"/>
              <a:defRPr sz="7200" kern="1200">
                <a:solidFill>
                  <a:schemeClr val="tx1"/>
                </a:solidFill>
                <a:latin typeface="+mn-lt"/>
                <a:ea typeface="+mn-ea"/>
                <a:cs typeface="+mn-cs"/>
              </a:defRPr>
            </a:lvl6pPr>
            <a:lvl7pPr marL="11887200" indent="-914400" algn="l" defTabSz="3657600" rtl="0" eaLnBrk="1" latinLnBrk="0" hangingPunct="1">
              <a:lnSpc>
                <a:spcPct val="90000"/>
              </a:lnSpc>
              <a:spcBef>
                <a:spcPts val="2000"/>
              </a:spcBef>
              <a:buFont typeface="Arial" panose="020B0604020202020204" pitchFamily="34" charset="0"/>
              <a:buChar char="•"/>
              <a:defRPr sz="7200" kern="1200">
                <a:solidFill>
                  <a:schemeClr val="tx1"/>
                </a:solidFill>
                <a:latin typeface="+mn-lt"/>
                <a:ea typeface="+mn-ea"/>
                <a:cs typeface="+mn-cs"/>
              </a:defRPr>
            </a:lvl7pPr>
            <a:lvl8pPr marL="13716000" indent="-914400" algn="l" defTabSz="3657600" rtl="0" eaLnBrk="1" latinLnBrk="0" hangingPunct="1">
              <a:lnSpc>
                <a:spcPct val="90000"/>
              </a:lnSpc>
              <a:spcBef>
                <a:spcPts val="2000"/>
              </a:spcBef>
              <a:buFont typeface="Arial" panose="020B0604020202020204" pitchFamily="34" charset="0"/>
              <a:buChar char="•"/>
              <a:defRPr sz="7200" kern="1200">
                <a:solidFill>
                  <a:schemeClr val="tx1"/>
                </a:solidFill>
                <a:latin typeface="+mn-lt"/>
                <a:ea typeface="+mn-ea"/>
                <a:cs typeface="+mn-cs"/>
              </a:defRPr>
            </a:lvl8pPr>
            <a:lvl9pPr marL="15544800" indent="-914400" algn="l" defTabSz="3657600" rtl="0" eaLnBrk="1" latinLnBrk="0" hangingPunct="1">
              <a:lnSpc>
                <a:spcPct val="90000"/>
              </a:lnSpc>
              <a:spcBef>
                <a:spcPts val="2000"/>
              </a:spcBef>
              <a:buFont typeface="Arial" panose="020B0604020202020204" pitchFamily="34" charset="0"/>
              <a:buChar char="•"/>
              <a:defRPr sz="7200" kern="1200">
                <a:solidFill>
                  <a:schemeClr val="tx1"/>
                </a:solidFill>
                <a:latin typeface="+mn-lt"/>
                <a:ea typeface="+mn-ea"/>
                <a:cs typeface="+mn-cs"/>
              </a:defRPr>
            </a:lvl9pPr>
          </a:lstStyle>
          <a:p>
            <a:pPr marL="0" indent="0" algn="ctr">
              <a:spcBef>
                <a:spcPts val="0"/>
              </a:spcBef>
              <a:buFont typeface="Arial" panose="020B0604020202020204" pitchFamily="34" charset="0"/>
              <a:buNone/>
            </a:pPr>
            <a:r>
              <a:rPr lang="en-US" sz="1000" dirty="0">
                <a:solidFill>
                  <a:srgbClr val="1C4587"/>
                </a:solidFill>
              </a:rPr>
              <a:t>* Adapted from [3]</a:t>
            </a:r>
          </a:p>
        </p:txBody>
      </p:sp>
      <p:grpSp>
        <p:nvGrpSpPr>
          <p:cNvPr id="123" name="Group 122">
            <a:extLst>
              <a:ext uri="{FF2B5EF4-FFF2-40B4-BE49-F238E27FC236}">
                <a16:creationId xmlns:a16="http://schemas.microsoft.com/office/drawing/2014/main" id="{4096FEFF-76D5-4862-A18F-1BEE16B10C44}"/>
              </a:ext>
            </a:extLst>
          </p:cNvPr>
          <p:cNvGrpSpPr/>
          <p:nvPr/>
        </p:nvGrpSpPr>
        <p:grpSpPr>
          <a:xfrm>
            <a:off x="13064671" y="8839627"/>
            <a:ext cx="6040746" cy="4347694"/>
            <a:chOff x="4791075" y="1428749"/>
            <a:chExt cx="3829051" cy="2495551"/>
          </a:xfrm>
        </p:grpSpPr>
        <p:sp>
          <p:nvSpPr>
            <p:cNvPr id="124" name="Rectangle: Rounded Corners 123">
              <a:extLst>
                <a:ext uri="{FF2B5EF4-FFF2-40B4-BE49-F238E27FC236}">
                  <a16:creationId xmlns:a16="http://schemas.microsoft.com/office/drawing/2014/main" id="{86E9A266-4198-4E42-AC75-EF0DAC07CCDE}"/>
                </a:ext>
              </a:extLst>
            </p:cNvPr>
            <p:cNvSpPr/>
            <p:nvPr/>
          </p:nvSpPr>
          <p:spPr>
            <a:xfrm>
              <a:off x="4791075" y="1428750"/>
              <a:ext cx="1685925" cy="1038225"/>
            </a:xfrm>
            <a:prstGeom prst="roundRect">
              <a:avLst/>
            </a:prstGeom>
            <a:solidFill>
              <a:schemeClr val="accent5">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Population dynamics </a:t>
              </a:r>
              <a:r>
                <a:rPr lang="en-US" sz="1600" dirty="0"/>
                <a:t>(moves the population forward one year based on fish biology)</a:t>
              </a:r>
            </a:p>
          </p:txBody>
        </p:sp>
        <p:sp>
          <p:nvSpPr>
            <p:cNvPr id="125" name="Rectangle: Rounded Corners 124">
              <a:extLst>
                <a:ext uri="{FF2B5EF4-FFF2-40B4-BE49-F238E27FC236}">
                  <a16:creationId xmlns:a16="http://schemas.microsoft.com/office/drawing/2014/main" id="{5B796A5A-4F6C-4FA4-B7D0-12413346A82D}"/>
                </a:ext>
              </a:extLst>
            </p:cNvPr>
            <p:cNvSpPr/>
            <p:nvPr/>
          </p:nvSpPr>
          <p:spPr>
            <a:xfrm>
              <a:off x="4827175" y="2886074"/>
              <a:ext cx="1685925" cy="1038225"/>
            </a:xfrm>
            <a:prstGeom prst="roundRect">
              <a:avLst/>
            </a:prstGeom>
            <a:solidFill>
              <a:schemeClr val="accent5">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Management</a:t>
              </a:r>
              <a:r>
                <a:rPr lang="en-US" sz="1600" b="1" dirty="0"/>
                <a:t> </a:t>
              </a:r>
            </a:p>
            <a:p>
              <a:pPr algn="ctr"/>
              <a:r>
                <a:rPr lang="en-US" sz="1600" dirty="0"/>
                <a:t>(applies a control rule for the next year)</a:t>
              </a:r>
            </a:p>
          </p:txBody>
        </p:sp>
        <p:sp>
          <p:nvSpPr>
            <p:cNvPr id="126" name="Rectangle: Rounded Corners 125">
              <a:extLst>
                <a:ext uri="{FF2B5EF4-FFF2-40B4-BE49-F238E27FC236}">
                  <a16:creationId xmlns:a16="http://schemas.microsoft.com/office/drawing/2014/main" id="{1C57CE2B-8559-450B-B77A-556D67A044C3}"/>
                </a:ext>
              </a:extLst>
            </p:cNvPr>
            <p:cNvSpPr/>
            <p:nvPr/>
          </p:nvSpPr>
          <p:spPr>
            <a:xfrm>
              <a:off x="6934199" y="2886075"/>
              <a:ext cx="1685925" cy="1038225"/>
            </a:xfrm>
            <a:prstGeom prst="roundRect">
              <a:avLst/>
            </a:prstGeom>
            <a:solidFill>
              <a:schemeClr val="accent5">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Fishing</a:t>
              </a:r>
              <a:endParaRPr lang="en-US" sz="1600" b="1" dirty="0"/>
            </a:p>
            <a:p>
              <a:pPr algn="ctr"/>
              <a:r>
                <a:rPr lang="en-US" sz="1600" dirty="0"/>
                <a:t>(removes fish from the population)</a:t>
              </a:r>
            </a:p>
          </p:txBody>
        </p:sp>
        <p:sp>
          <p:nvSpPr>
            <p:cNvPr id="127" name="Rectangle: Rounded Corners 126">
              <a:extLst>
                <a:ext uri="{FF2B5EF4-FFF2-40B4-BE49-F238E27FC236}">
                  <a16:creationId xmlns:a16="http://schemas.microsoft.com/office/drawing/2014/main" id="{50263204-0944-415C-8167-51DFBCE1DAAF}"/>
                </a:ext>
              </a:extLst>
            </p:cNvPr>
            <p:cNvSpPr/>
            <p:nvPr/>
          </p:nvSpPr>
          <p:spPr>
            <a:xfrm>
              <a:off x="6934201" y="1428749"/>
              <a:ext cx="1685925" cy="1038225"/>
            </a:xfrm>
            <a:prstGeom prst="roundRect">
              <a:avLst/>
            </a:prstGeom>
            <a:solidFill>
              <a:schemeClr val="accent5">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Imperfect sampling </a:t>
              </a:r>
              <a:r>
                <a:rPr lang="en-US" sz="1600" dirty="0"/>
                <a:t>(calculates a reference point)</a:t>
              </a:r>
            </a:p>
          </p:txBody>
        </p:sp>
        <p:sp>
          <p:nvSpPr>
            <p:cNvPr id="128" name="Arrow: Right 127">
              <a:extLst>
                <a:ext uri="{FF2B5EF4-FFF2-40B4-BE49-F238E27FC236}">
                  <a16:creationId xmlns:a16="http://schemas.microsoft.com/office/drawing/2014/main" id="{9ED349E0-C698-4F6C-B04C-1E3FF7BB1F59}"/>
                </a:ext>
              </a:extLst>
            </p:cNvPr>
            <p:cNvSpPr/>
            <p:nvPr/>
          </p:nvSpPr>
          <p:spPr>
            <a:xfrm>
              <a:off x="6542675" y="1852611"/>
              <a:ext cx="325850" cy="190500"/>
            </a:xfrm>
            <a:prstGeom prst="rightArrow">
              <a:avLst/>
            </a:prstGeom>
            <a:solidFill>
              <a:srgbClr val="0097A7"/>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Arrow: Right 128">
              <a:extLst>
                <a:ext uri="{FF2B5EF4-FFF2-40B4-BE49-F238E27FC236}">
                  <a16:creationId xmlns:a16="http://schemas.microsoft.com/office/drawing/2014/main" id="{F1C01C82-8F4C-43C4-92F0-A55836B58C52}"/>
                </a:ext>
              </a:extLst>
            </p:cNvPr>
            <p:cNvSpPr/>
            <p:nvPr/>
          </p:nvSpPr>
          <p:spPr>
            <a:xfrm rot="16200000">
              <a:off x="5507212" y="2581274"/>
              <a:ext cx="325850" cy="190500"/>
            </a:xfrm>
            <a:prstGeom prst="rightArrow">
              <a:avLst/>
            </a:prstGeom>
            <a:solidFill>
              <a:srgbClr val="0097A7"/>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Arrow: Right 129">
              <a:extLst>
                <a:ext uri="{FF2B5EF4-FFF2-40B4-BE49-F238E27FC236}">
                  <a16:creationId xmlns:a16="http://schemas.microsoft.com/office/drawing/2014/main" id="{1C8A1162-6F62-4A3C-ABB6-AF797EB6CE12}"/>
                </a:ext>
              </a:extLst>
            </p:cNvPr>
            <p:cNvSpPr/>
            <p:nvPr/>
          </p:nvSpPr>
          <p:spPr>
            <a:xfrm rot="10800000">
              <a:off x="6560724" y="3309937"/>
              <a:ext cx="325850" cy="190500"/>
            </a:xfrm>
            <a:prstGeom prst="rightArrow">
              <a:avLst/>
            </a:prstGeom>
            <a:solidFill>
              <a:srgbClr val="0097A7"/>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Arrow: Right 130">
              <a:extLst>
                <a:ext uri="{FF2B5EF4-FFF2-40B4-BE49-F238E27FC236}">
                  <a16:creationId xmlns:a16="http://schemas.microsoft.com/office/drawing/2014/main" id="{8AA47B10-74E5-4A81-AF8C-05A0012B4840}"/>
                </a:ext>
              </a:extLst>
            </p:cNvPr>
            <p:cNvSpPr/>
            <p:nvPr/>
          </p:nvSpPr>
          <p:spPr>
            <a:xfrm rot="5400000">
              <a:off x="7614236" y="2590800"/>
              <a:ext cx="325850" cy="190500"/>
            </a:xfrm>
            <a:prstGeom prst="rightArrow">
              <a:avLst/>
            </a:prstGeom>
            <a:solidFill>
              <a:srgbClr val="0097A7"/>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5" name="TextBox 134">
            <a:extLst>
              <a:ext uri="{FF2B5EF4-FFF2-40B4-BE49-F238E27FC236}">
                <a16:creationId xmlns:a16="http://schemas.microsoft.com/office/drawing/2014/main" id="{38E340D6-B9A7-434A-BE25-49BD269242EB}"/>
              </a:ext>
            </a:extLst>
          </p:cNvPr>
          <p:cNvSpPr txBox="1"/>
          <p:nvPr/>
        </p:nvSpPr>
        <p:spPr>
          <a:xfrm>
            <a:off x="12823471" y="13842305"/>
            <a:ext cx="7811528" cy="2092881"/>
          </a:xfrm>
          <a:prstGeom prst="rect">
            <a:avLst/>
          </a:prstGeom>
          <a:noFill/>
        </p:spPr>
        <p:txBody>
          <a:bodyPr wrap="square" rtlCol="0">
            <a:spAutoFit/>
          </a:bodyPr>
          <a:lstStyle/>
          <a:p>
            <a:pPr marL="342900" indent="-285750">
              <a:spcAft>
                <a:spcPts val="1200"/>
              </a:spcAft>
              <a:buFont typeface="Arial" panose="020B0604020202020204" pitchFamily="34" charset="0"/>
              <a:buChar char="•"/>
            </a:pPr>
            <a:r>
              <a:rPr lang="en-US" dirty="0">
                <a:solidFill>
                  <a:schemeClr val="accent2">
                    <a:lumMod val="75000"/>
                  </a:schemeClr>
                </a:solidFill>
              </a:rPr>
              <a:t>Used life history characteristics from Black Rockfish (</a:t>
            </a:r>
            <a:r>
              <a:rPr lang="en-US" i="1" dirty="0">
                <a:solidFill>
                  <a:schemeClr val="accent2">
                    <a:lumMod val="75000"/>
                  </a:schemeClr>
                </a:solidFill>
              </a:rPr>
              <a:t>Sebastes melanops)</a:t>
            </a:r>
            <a:endParaRPr lang="en-US" dirty="0">
              <a:solidFill>
                <a:schemeClr val="accent2">
                  <a:lumMod val="75000"/>
                </a:schemeClr>
              </a:solidFill>
            </a:endParaRPr>
          </a:p>
          <a:p>
            <a:pPr marL="342900" indent="-285750">
              <a:spcAft>
                <a:spcPts val="1200"/>
              </a:spcAft>
              <a:buFont typeface="Arial" panose="020B0604020202020204" pitchFamily="34" charset="0"/>
              <a:buChar char="•"/>
            </a:pPr>
            <a:r>
              <a:rPr lang="en-US" dirty="0">
                <a:solidFill>
                  <a:schemeClr val="accent2">
                    <a:lumMod val="75000"/>
                  </a:schemeClr>
                </a:solidFill>
              </a:rPr>
              <a:t>Started the population with the unfished age structure</a:t>
            </a:r>
          </a:p>
          <a:p>
            <a:pPr marL="342900" indent="-285750">
              <a:spcAft>
                <a:spcPts val="1200"/>
              </a:spcAft>
              <a:buFont typeface="Arial" panose="020B0604020202020204" pitchFamily="34" charset="0"/>
              <a:buChar char="•"/>
            </a:pPr>
            <a:r>
              <a:rPr lang="en-US" dirty="0">
                <a:solidFill>
                  <a:schemeClr val="accent2">
                    <a:lumMod val="75000"/>
                  </a:schemeClr>
                </a:solidFill>
              </a:rPr>
              <a:t>Model ran with only population dynamics and fishing for 50</a:t>
            </a:r>
          </a:p>
          <a:p>
            <a:pPr marL="342900" indent="-285750">
              <a:spcAft>
                <a:spcPts val="1200"/>
              </a:spcAft>
              <a:buFont typeface="Arial" panose="020B0604020202020204" pitchFamily="34" charset="0"/>
              <a:buChar char="•"/>
            </a:pPr>
            <a:r>
              <a:rPr lang="en-US" dirty="0">
                <a:solidFill>
                  <a:schemeClr val="accent2">
                    <a:lumMod val="75000"/>
                  </a:schemeClr>
                </a:solidFill>
              </a:rPr>
              <a:t>At year 50, a reserve is implemented in Area 3, and fishing stops there</a:t>
            </a:r>
          </a:p>
          <a:p>
            <a:pPr marL="342900" indent="-285750">
              <a:spcAft>
                <a:spcPts val="1200"/>
              </a:spcAft>
              <a:buFont typeface="Arial" panose="020B0604020202020204" pitchFamily="34" charset="0"/>
              <a:buChar char="•"/>
            </a:pPr>
            <a:r>
              <a:rPr lang="en-US" dirty="0">
                <a:solidFill>
                  <a:schemeClr val="accent2">
                    <a:lumMod val="75000"/>
                  </a:schemeClr>
                </a:solidFill>
              </a:rPr>
              <a:t>Fishing effort is re-distributed between the other areas based on fish biomass</a:t>
            </a:r>
          </a:p>
        </p:txBody>
      </p:sp>
      <p:grpSp>
        <p:nvGrpSpPr>
          <p:cNvPr id="21" name="Group 20">
            <a:extLst>
              <a:ext uri="{FF2B5EF4-FFF2-40B4-BE49-F238E27FC236}">
                <a16:creationId xmlns:a16="http://schemas.microsoft.com/office/drawing/2014/main" id="{DDD8E5BA-54BC-417E-9644-3EBD85E54875}"/>
              </a:ext>
            </a:extLst>
          </p:cNvPr>
          <p:cNvGrpSpPr/>
          <p:nvPr/>
        </p:nvGrpSpPr>
        <p:grpSpPr>
          <a:xfrm>
            <a:off x="19511609" y="11376707"/>
            <a:ext cx="4272766" cy="816039"/>
            <a:chOff x="19511609" y="11376707"/>
            <a:chExt cx="4272766" cy="816039"/>
          </a:xfrm>
        </p:grpSpPr>
        <p:sp>
          <p:nvSpPr>
            <p:cNvPr id="11" name="Rectangle 10">
              <a:extLst>
                <a:ext uri="{FF2B5EF4-FFF2-40B4-BE49-F238E27FC236}">
                  <a16:creationId xmlns:a16="http://schemas.microsoft.com/office/drawing/2014/main" id="{670DA0F3-1D48-4FB1-99C5-1010CDD70203}"/>
                </a:ext>
              </a:extLst>
            </p:cNvPr>
            <p:cNvSpPr/>
            <p:nvPr/>
          </p:nvSpPr>
          <p:spPr>
            <a:xfrm>
              <a:off x="19511609" y="11376748"/>
              <a:ext cx="835146" cy="8150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Fished</a:t>
              </a:r>
            </a:p>
          </p:txBody>
        </p:sp>
        <p:sp>
          <p:nvSpPr>
            <p:cNvPr id="136" name="Rectangle 135">
              <a:extLst>
                <a:ext uri="{FF2B5EF4-FFF2-40B4-BE49-F238E27FC236}">
                  <a16:creationId xmlns:a16="http://schemas.microsoft.com/office/drawing/2014/main" id="{772678BA-C8B6-4EAB-877F-0207753E1DD5}"/>
                </a:ext>
              </a:extLst>
            </p:cNvPr>
            <p:cNvSpPr/>
            <p:nvPr/>
          </p:nvSpPr>
          <p:spPr>
            <a:xfrm>
              <a:off x="20342864" y="11378853"/>
              <a:ext cx="835146" cy="8111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Fished</a:t>
              </a:r>
            </a:p>
          </p:txBody>
        </p:sp>
        <p:sp>
          <p:nvSpPr>
            <p:cNvPr id="137" name="Rectangle 136">
              <a:extLst>
                <a:ext uri="{FF2B5EF4-FFF2-40B4-BE49-F238E27FC236}">
                  <a16:creationId xmlns:a16="http://schemas.microsoft.com/office/drawing/2014/main" id="{1FB6B115-0671-47DA-A710-AE46202DED4C}"/>
                </a:ext>
              </a:extLst>
            </p:cNvPr>
            <p:cNvSpPr/>
            <p:nvPr/>
          </p:nvSpPr>
          <p:spPr>
            <a:xfrm>
              <a:off x="21174411" y="11376748"/>
              <a:ext cx="971261" cy="81326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Reserve</a:t>
              </a:r>
            </a:p>
          </p:txBody>
        </p:sp>
        <p:sp>
          <p:nvSpPr>
            <p:cNvPr id="138" name="Rectangle 137">
              <a:extLst>
                <a:ext uri="{FF2B5EF4-FFF2-40B4-BE49-F238E27FC236}">
                  <a16:creationId xmlns:a16="http://schemas.microsoft.com/office/drawing/2014/main" id="{51158F9A-2C30-48B5-8C85-5A30BCBF9DE8}"/>
                </a:ext>
              </a:extLst>
            </p:cNvPr>
            <p:cNvSpPr/>
            <p:nvPr/>
          </p:nvSpPr>
          <p:spPr>
            <a:xfrm>
              <a:off x="22137650" y="11377191"/>
              <a:ext cx="823527" cy="8111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Fished</a:t>
              </a:r>
            </a:p>
          </p:txBody>
        </p:sp>
        <p:sp>
          <p:nvSpPr>
            <p:cNvPr id="139" name="Rectangle 138">
              <a:extLst>
                <a:ext uri="{FF2B5EF4-FFF2-40B4-BE49-F238E27FC236}">
                  <a16:creationId xmlns:a16="http://schemas.microsoft.com/office/drawing/2014/main" id="{AB96BB48-17CC-4164-AF60-2019B556CC41}"/>
                </a:ext>
              </a:extLst>
            </p:cNvPr>
            <p:cNvSpPr/>
            <p:nvPr/>
          </p:nvSpPr>
          <p:spPr>
            <a:xfrm>
              <a:off x="22960848" y="11376707"/>
              <a:ext cx="823527" cy="81603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Fished</a:t>
              </a:r>
            </a:p>
          </p:txBody>
        </p:sp>
      </p:grpSp>
      <p:sp>
        <p:nvSpPr>
          <p:cNvPr id="141" name="Google Shape;152;p17">
            <a:extLst>
              <a:ext uri="{FF2B5EF4-FFF2-40B4-BE49-F238E27FC236}">
                <a16:creationId xmlns:a16="http://schemas.microsoft.com/office/drawing/2014/main" id="{9058AF31-B7EE-454D-B16D-0483ADC9D891}"/>
              </a:ext>
            </a:extLst>
          </p:cNvPr>
          <p:cNvSpPr txBox="1">
            <a:spLocks/>
          </p:cNvSpPr>
          <p:nvPr/>
        </p:nvSpPr>
        <p:spPr>
          <a:xfrm>
            <a:off x="23085409" y="15425934"/>
            <a:ext cx="663978" cy="404665"/>
          </a:xfrm>
          <a:prstGeom prst="rect">
            <a:avLst/>
          </a:prstGeom>
        </p:spPr>
        <p:txBody>
          <a:bodyPr spcFirstLastPara="1" wrap="square" lIns="91425" tIns="91425" rIns="91425" bIns="91425" anchor="t" anchorCtr="0">
            <a:noAutofit/>
          </a:bodyPr>
          <a:lstStyle>
            <a:lvl1pPr marL="914400" indent="-914400" algn="l" defTabSz="3657600" rtl="0" eaLnBrk="1" latinLnBrk="0" hangingPunct="1">
              <a:lnSpc>
                <a:spcPct val="90000"/>
              </a:lnSpc>
              <a:spcBef>
                <a:spcPts val="4000"/>
              </a:spcBef>
              <a:buFont typeface="Arial" panose="020B0604020202020204" pitchFamily="34" charset="0"/>
              <a:buChar char="•"/>
              <a:defRPr sz="11200" kern="1200">
                <a:solidFill>
                  <a:schemeClr val="tx1"/>
                </a:solidFill>
                <a:latin typeface="+mn-lt"/>
                <a:ea typeface="+mn-ea"/>
                <a:cs typeface="+mn-cs"/>
              </a:defRPr>
            </a:lvl1pPr>
            <a:lvl2pPr marL="2743200" indent="-914400" algn="l" defTabSz="3657600" rtl="0" eaLnBrk="1" latinLnBrk="0" hangingPunct="1">
              <a:lnSpc>
                <a:spcPct val="90000"/>
              </a:lnSpc>
              <a:spcBef>
                <a:spcPts val="2000"/>
              </a:spcBef>
              <a:buFont typeface="Arial" panose="020B0604020202020204" pitchFamily="34" charset="0"/>
              <a:buChar char="•"/>
              <a:defRPr sz="9600" kern="1200">
                <a:solidFill>
                  <a:schemeClr val="tx1"/>
                </a:solidFill>
                <a:latin typeface="+mn-lt"/>
                <a:ea typeface="+mn-ea"/>
                <a:cs typeface="+mn-cs"/>
              </a:defRPr>
            </a:lvl2pPr>
            <a:lvl3pPr marL="4572000" indent="-914400" algn="l" defTabSz="3657600" rtl="0" eaLnBrk="1" latinLnBrk="0" hangingPunct="1">
              <a:lnSpc>
                <a:spcPct val="90000"/>
              </a:lnSpc>
              <a:spcBef>
                <a:spcPts val="2000"/>
              </a:spcBef>
              <a:buFont typeface="Arial" panose="020B0604020202020204" pitchFamily="34" charset="0"/>
              <a:buChar char="•"/>
              <a:defRPr sz="8000" kern="1200">
                <a:solidFill>
                  <a:schemeClr val="tx1"/>
                </a:solidFill>
                <a:latin typeface="+mn-lt"/>
                <a:ea typeface="+mn-ea"/>
                <a:cs typeface="+mn-cs"/>
              </a:defRPr>
            </a:lvl3pPr>
            <a:lvl4pPr marL="6400800" indent="-914400" algn="l" defTabSz="3657600" rtl="0" eaLnBrk="1" latinLnBrk="0" hangingPunct="1">
              <a:lnSpc>
                <a:spcPct val="90000"/>
              </a:lnSpc>
              <a:spcBef>
                <a:spcPts val="2000"/>
              </a:spcBef>
              <a:buFont typeface="Arial" panose="020B0604020202020204" pitchFamily="34" charset="0"/>
              <a:buChar char="•"/>
              <a:defRPr sz="7200" kern="1200">
                <a:solidFill>
                  <a:schemeClr val="tx1"/>
                </a:solidFill>
                <a:latin typeface="+mn-lt"/>
                <a:ea typeface="+mn-ea"/>
                <a:cs typeface="+mn-cs"/>
              </a:defRPr>
            </a:lvl4pPr>
            <a:lvl5pPr marL="8229600" indent="-914400" algn="l" defTabSz="3657600" rtl="0" eaLnBrk="1" latinLnBrk="0" hangingPunct="1">
              <a:lnSpc>
                <a:spcPct val="90000"/>
              </a:lnSpc>
              <a:spcBef>
                <a:spcPts val="2000"/>
              </a:spcBef>
              <a:buFont typeface="Arial" panose="020B0604020202020204" pitchFamily="34" charset="0"/>
              <a:buChar char="•"/>
              <a:defRPr sz="7200" kern="1200">
                <a:solidFill>
                  <a:schemeClr val="tx1"/>
                </a:solidFill>
                <a:latin typeface="+mn-lt"/>
                <a:ea typeface="+mn-ea"/>
                <a:cs typeface="+mn-cs"/>
              </a:defRPr>
            </a:lvl5pPr>
            <a:lvl6pPr marL="10058400" indent="-914400" algn="l" defTabSz="3657600" rtl="0" eaLnBrk="1" latinLnBrk="0" hangingPunct="1">
              <a:lnSpc>
                <a:spcPct val="90000"/>
              </a:lnSpc>
              <a:spcBef>
                <a:spcPts val="2000"/>
              </a:spcBef>
              <a:buFont typeface="Arial" panose="020B0604020202020204" pitchFamily="34" charset="0"/>
              <a:buChar char="•"/>
              <a:defRPr sz="7200" kern="1200">
                <a:solidFill>
                  <a:schemeClr val="tx1"/>
                </a:solidFill>
                <a:latin typeface="+mn-lt"/>
                <a:ea typeface="+mn-ea"/>
                <a:cs typeface="+mn-cs"/>
              </a:defRPr>
            </a:lvl6pPr>
            <a:lvl7pPr marL="11887200" indent="-914400" algn="l" defTabSz="3657600" rtl="0" eaLnBrk="1" latinLnBrk="0" hangingPunct="1">
              <a:lnSpc>
                <a:spcPct val="90000"/>
              </a:lnSpc>
              <a:spcBef>
                <a:spcPts val="2000"/>
              </a:spcBef>
              <a:buFont typeface="Arial" panose="020B0604020202020204" pitchFamily="34" charset="0"/>
              <a:buChar char="•"/>
              <a:defRPr sz="7200" kern="1200">
                <a:solidFill>
                  <a:schemeClr val="tx1"/>
                </a:solidFill>
                <a:latin typeface="+mn-lt"/>
                <a:ea typeface="+mn-ea"/>
                <a:cs typeface="+mn-cs"/>
              </a:defRPr>
            </a:lvl7pPr>
            <a:lvl8pPr marL="13716000" indent="-914400" algn="l" defTabSz="3657600" rtl="0" eaLnBrk="1" latinLnBrk="0" hangingPunct="1">
              <a:lnSpc>
                <a:spcPct val="90000"/>
              </a:lnSpc>
              <a:spcBef>
                <a:spcPts val="2000"/>
              </a:spcBef>
              <a:buFont typeface="Arial" panose="020B0604020202020204" pitchFamily="34" charset="0"/>
              <a:buChar char="•"/>
              <a:defRPr sz="7200" kern="1200">
                <a:solidFill>
                  <a:schemeClr val="tx1"/>
                </a:solidFill>
                <a:latin typeface="+mn-lt"/>
                <a:ea typeface="+mn-ea"/>
                <a:cs typeface="+mn-cs"/>
              </a:defRPr>
            </a:lvl8pPr>
            <a:lvl9pPr marL="15544800" indent="-914400" algn="l" defTabSz="3657600" rtl="0" eaLnBrk="1" latinLnBrk="0" hangingPunct="1">
              <a:lnSpc>
                <a:spcPct val="90000"/>
              </a:lnSpc>
              <a:spcBef>
                <a:spcPts val="2000"/>
              </a:spcBef>
              <a:buFont typeface="Arial" panose="020B0604020202020204" pitchFamily="34" charset="0"/>
              <a:buChar char="•"/>
              <a:defRPr sz="7200" kern="1200">
                <a:solidFill>
                  <a:schemeClr val="tx1"/>
                </a:solidFill>
                <a:latin typeface="+mn-lt"/>
                <a:ea typeface="+mn-ea"/>
                <a:cs typeface="+mn-cs"/>
              </a:defRPr>
            </a:lvl9pPr>
          </a:lstStyle>
          <a:p>
            <a:pPr marL="0" indent="0" algn="ctr">
              <a:spcBef>
                <a:spcPts val="0"/>
              </a:spcBef>
              <a:buFont typeface="Arial" panose="020B0604020202020204" pitchFamily="34" charset="0"/>
              <a:buNone/>
            </a:pPr>
            <a:r>
              <a:rPr lang="en-US" sz="1000" dirty="0">
                <a:solidFill>
                  <a:schemeClr val="bg1"/>
                </a:solidFill>
              </a:rPr>
              <a:t>Levi</a:t>
            </a:r>
          </a:p>
        </p:txBody>
      </p:sp>
      <p:grpSp>
        <p:nvGrpSpPr>
          <p:cNvPr id="142" name="Group 141">
            <a:extLst>
              <a:ext uri="{FF2B5EF4-FFF2-40B4-BE49-F238E27FC236}">
                <a16:creationId xmlns:a16="http://schemas.microsoft.com/office/drawing/2014/main" id="{2125BDBE-D852-4D63-8B05-30EB8CCCCA91}"/>
              </a:ext>
            </a:extLst>
          </p:cNvPr>
          <p:cNvGrpSpPr/>
          <p:nvPr/>
        </p:nvGrpSpPr>
        <p:grpSpPr>
          <a:xfrm>
            <a:off x="12570248" y="4441456"/>
            <a:ext cx="11473683" cy="2500569"/>
            <a:chOff x="24450256" y="4076318"/>
            <a:chExt cx="11787856" cy="1900136"/>
          </a:xfrm>
        </p:grpSpPr>
        <p:sp>
          <p:nvSpPr>
            <p:cNvPr id="143" name="Rectangle 142">
              <a:extLst>
                <a:ext uri="{FF2B5EF4-FFF2-40B4-BE49-F238E27FC236}">
                  <a16:creationId xmlns:a16="http://schemas.microsoft.com/office/drawing/2014/main" id="{1D5EB32E-3AA6-4D3B-9047-5994F500B893}"/>
                </a:ext>
              </a:extLst>
            </p:cNvPr>
            <p:cNvSpPr/>
            <p:nvPr/>
          </p:nvSpPr>
          <p:spPr>
            <a:xfrm>
              <a:off x="24450257" y="4462272"/>
              <a:ext cx="11787854" cy="1514182"/>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spcAft>
                  <a:spcPts val="1200"/>
                </a:spcAft>
                <a:buFont typeface="+mj-lt"/>
                <a:buAutoNum type="arabicPeriod"/>
              </a:pPr>
              <a:r>
                <a:rPr lang="en-US" dirty="0">
                  <a:solidFill>
                    <a:schemeClr val="accent2">
                      <a:lumMod val="75000"/>
                    </a:schemeClr>
                  </a:solidFill>
                </a:rPr>
                <a:t>How can we best use information from inside reserves to help manage fisheries after reserve implementation?</a:t>
              </a:r>
            </a:p>
            <a:p>
              <a:pPr marL="342900" indent="-342900">
                <a:spcAft>
                  <a:spcPts val="1200"/>
                </a:spcAft>
                <a:buFont typeface="+mj-lt"/>
                <a:buAutoNum type="arabicPeriod"/>
              </a:pPr>
              <a:r>
                <a:rPr lang="en-US" dirty="0">
                  <a:solidFill>
                    <a:schemeClr val="accent2">
                      <a:lumMod val="75000"/>
                    </a:schemeClr>
                  </a:solidFill>
                </a:rPr>
                <a:t>How does the inclusion of transient dynamics influence the short-term effect of control rules on yield and biomass?</a:t>
              </a:r>
            </a:p>
            <a:p>
              <a:pPr marL="342900" indent="-342900">
                <a:spcAft>
                  <a:spcPts val="1200"/>
                </a:spcAft>
                <a:buFont typeface="+mj-lt"/>
                <a:buAutoNum type="arabicPeriod"/>
              </a:pPr>
              <a:r>
                <a:rPr lang="en-US" dirty="0">
                  <a:solidFill>
                    <a:schemeClr val="accent2">
                      <a:lumMod val="75000"/>
                    </a:schemeClr>
                  </a:solidFill>
                </a:rPr>
                <a:t>What happens when we don’t have an accurate estimate of natural mortality?</a:t>
              </a:r>
            </a:p>
          </p:txBody>
        </p:sp>
        <p:sp>
          <p:nvSpPr>
            <p:cNvPr id="144" name="Rectangle 143">
              <a:extLst>
                <a:ext uri="{FF2B5EF4-FFF2-40B4-BE49-F238E27FC236}">
                  <a16:creationId xmlns:a16="http://schemas.microsoft.com/office/drawing/2014/main" id="{55C6D193-D88A-4A97-9380-13051C29E8B2}"/>
                </a:ext>
              </a:extLst>
            </p:cNvPr>
            <p:cNvSpPr/>
            <p:nvPr/>
          </p:nvSpPr>
          <p:spPr>
            <a:xfrm>
              <a:off x="24450256" y="4076318"/>
              <a:ext cx="11787856" cy="393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Research Questions</a:t>
              </a:r>
              <a:endParaRPr lang="en-US" sz="2000" dirty="0"/>
            </a:p>
          </p:txBody>
        </p:sp>
      </p:grpSp>
      <p:graphicFrame>
        <p:nvGraphicFramePr>
          <p:cNvPr id="146" name="Table 2">
            <a:extLst>
              <a:ext uri="{FF2B5EF4-FFF2-40B4-BE49-F238E27FC236}">
                <a16:creationId xmlns:a16="http://schemas.microsoft.com/office/drawing/2014/main" id="{10B2CC50-D83E-48D5-9C1F-F6EFC4451C16}"/>
              </a:ext>
            </a:extLst>
          </p:cNvPr>
          <p:cNvGraphicFramePr>
            <a:graphicFrameLocks noGrp="1"/>
          </p:cNvGraphicFramePr>
          <p:nvPr>
            <p:extLst>
              <p:ext uri="{D42A27DB-BD31-4B8C-83A1-F6EECF244321}">
                <p14:modId xmlns:p14="http://schemas.microsoft.com/office/powerpoint/2010/main" val="1652183690"/>
              </p:ext>
            </p:extLst>
          </p:nvPr>
        </p:nvGraphicFramePr>
        <p:xfrm>
          <a:off x="12881573" y="17127357"/>
          <a:ext cx="5855463" cy="1112520"/>
        </p:xfrm>
        <a:graphic>
          <a:graphicData uri="http://schemas.openxmlformats.org/drawingml/2006/table">
            <a:tbl>
              <a:tblPr firstRow="1" bandRow="1">
                <a:tableStyleId>{7DF18680-E054-41AD-8BC1-D1AEF772440D}</a:tableStyleId>
              </a:tblPr>
              <a:tblGrid>
                <a:gridCol w="589498">
                  <a:extLst>
                    <a:ext uri="{9D8B030D-6E8A-4147-A177-3AD203B41FA5}">
                      <a16:colId xmlns:a16="http://schemas.microsoft.com/office/drawing/2014/main" val="3290406098"/>
                    </a:ext>
                  </a:extLst>
                </a:gridCol>
                <a:gridCol w="748393">
                  <a:extLst>
                    <a:ext uri="{9D8B030D-6E8A-4147-A177-3AD203B41FA5}">
                      <a16:colId xmlns:a16="http://schemas.microsoft.com/office/drawing/2014/main" val="2291768337"/>
                    </a:ext>
                  </a:extLst>
                </a:gridCol>
                <a:gridCol w="830036">
                  <a:extLst>
                    <a:ext uri="{9D8B030D-6E8A-4147-A177-3AD203B41FA5}">
                      <a16:colId xmlns:a16="http://schemas.microsoft.com/office/drawing/2014/main" val="1526006860"/>
                    </a:ext>
                  </a:extLst>
                </a:gridCol>
                <a:gridCol w="762000">
                  <a:extLst>
                    <a:ext uri="{9D8B030D-6E8A-4147-A177-3AD203B41FA5}">
                      <a16:colId xmlns:a16="http://schemas.microsoft.com/office/drawing/2014/main" val="939012041"/>
                    </a:ext>
                  </a:extLst>
                </a:gridCol>
                <a:gridCol w="993321">
                  <a:extLst>
                    <a:ext uri="{9D8B030D-6E8A-4147-A177-3AD203B41FA5}">
                      <a16:colId xmlns:a16="http://schemas.microsoft.com/office/drawing/2014/main" val="2234533047"/>
                    </a:ext>
                  </a:extLst>
                </a:gridCol>
                <a:gridCol w="966108">
                  <a:extLst>
                    <a:ext uri="{9D8B030D-6E8A-4147-A177-3AD203B41FA5}">
                      <a16:colId xmlns:a16="http://schemas.microsoft.com/office/drawing/2014/main" val="3046806523"/>
                    </a:ext>
                  </a:extLst>
                </a:gridCol>
                <a:gridCol w="966107">
                  <a:extLst>
                    <a:ext uri="{9D8B030D-6E8A-4147-A177-3AD203B41FA5}">
                      <a16:colId xmlns:a16="http://schemas.microsoft.com/office/drawing/2014/main" val="522626568"/>
                    </a:ext>
                  </a:extLst>
                </a:gridCol>
              </a:tblGrid>
              <a:tr h="37084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600" dirty="0">
                          <a:effectLst/>
                        </a:rPr>
                        <a:t>CR</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pPr algn="ctr"/>
                      <a:r>
                        <a:rPr lang="en-US" sz="1600" dirty="0"/>
                        <a:t>1</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pPr algn="ctr"/>
                      <a:r>
                        <a:rPr lang="en-US" sz="1600" dirty="0"/>
                        <a:t>2</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pPr algn="ctr"/>
                      <a:r>
                        <a:rPr lang="en-US" sz="1600" dirty="0"/>
                        <a:t>3</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pPr algn="ctr"/>
                      <a:r>
                        <a:rPr lang="en-US" sz="1600" dirty="0"/>
                        <a:t>4</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pPr algn="ctr"/>
                      <a:r>
                        <a:rPr lang="en-US" sz="1600" dirty="0"/>
                        <a:t>5</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pPr algn="ctr"/>
                      <a:r>
                        <a:rPr lang="en-US" sz="1600" dirty="0"/>
                        <a:t>6</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1851474058"/>
                  </a:ext>
                </a:extLst>
              </a:tr>
              <a:tr h="37084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600" dirty="0">
                          <a:effectLst/>
                        </a:rPr>
                        <a:t>Type</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600" dirty="0"/>
                        <a:t>Static</a:t>
                      </a: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algn="ctr"/>
                      <a:r>
                        <a:rPr lang="en-US" sz="1600" dirty="0"/>
                        <a:t>Static</a:t>
                      </a: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600" dirty="0"/>
                        <a:t>Static</a:t>
                      </a: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algn="ctr"/>
                      <a:r>
                        <a:rPr lang="en-US" sz="1600" dirty="0"/>
                        <a:t>Transient</a:t>
                      </a: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algn="ctr"/>
                      <a:r>
                        <a:rPr lang="en-US" sz="1600" dirty="0"/>
                        <a:t>Transient</a:t>
                      </a: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600" dirty="0"/>
                        <a:t>Transient</a:t>
                      </a: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000656710"/>
                  </a:ext>
                </a:extLst>
              </a:tr>
              <a:tr h="37084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600" dirty="0">
                          <a:effectLst/>
                        </a:rPr>
                        <a:t>M</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600" dirty="0"/>
                        <a:t>Low</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600" dirty="0"/>
                        <a:t>Correct</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600" dirty="0"/>
                        <a:t>High</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600" dirty="0"/>
                        <a:t>Low</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600" dirty="0"/>
                        <a:t>Correct</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600" dirty="0"/>
                        <a:t>High</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833678276"/>
                  </a:ext>
                </a:extLst>
              </a:tr>
            </a:tbl>
          </a:graphicData>
        </a:graphic>
      </p:graphicFrame>
      <mc:AlternateContent xmlns:mc="http://schemas.openxmlformats.org/markup-compatibility/2006" xmlns:a14="http://schemas.microsoft.com/office/drawing/2010/main">
        <mc:Choice Requires="a14">
          <p:sp>
            <p:nvSpPr>
              <p:cNvPr id="148" name="Rectangle 147">
                <a:extLst>
                  <a:ext uri="{FF2B5EF4-FFF2-40B4-BE49-F238E27FC236}">
                    <a16:creationId xmlns:a16="http://schemas.microsoft.com/office/drawing/2014/main" id="{8603ECFC-5D9C-42E0-A208-6F63D87D8E11}"/>
                  </a:ext>
                </a:extLst>
              </p:cNvPr>
              <p:cNvSpPr/>
              <p:nvPr/>
            </p:nvSpPr>
            <p:spPr>
              <a:xfrm>
                <a:off x="12881573" y="18592698"/>
                <a:ext cx="5855463" cy="692726"/>
              </a:xfrm>
              <a:prstGeom prst="rect">
                <a:avLst/>
              </a:prstGeom>
              <a:solidFill>
                <a:schemeClr val="tx2"/>
              </a:solidFill>
              <a:ln>
                <a:solidFill>
                  <a:srgbClr val="0097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Eq. 1</a:t>
                </a:r>
                <a:r>
                  <a:rPr lang="en-US" b="0" dirty="0">
                    <a:solidFill>
                      <a:schemeClr val="bg1"/>
                    </a:solidFill>
                  </a:rPr>
                  <a:t>:         </a:t>
                </a:r>
                <a14:m>
                  <m:oMath xmlns:m="http://schemas.openxmlformats.org/officeDocument/2006/math">
                    <m:r>
                      <a:rPr lang="en-US" sz="1600" b="0" i="1" smtClean="0">
                        <a:solidFill>
                          <a:schemeClr val="bg1"/>
                        </a:solidFill>
                        <a:latin typeface="Cambria Math" panose="02040503050406030204" pitchFamily="18" charset="0"/>
                      </a:rPr>
                      <m:t>𝑇𝑎𝑟𝑔𝑒𝑡</m:t>
                    </m:r>
                    <m:r>
                      <a:rPr lang="en-US" sz="1600" b="0" i="1" smtClean="0">
                        <a:solidFill>
                          <a:schemeClr val="bg1"/>
                        </a:solidFill>
                        <a:latin typeface="Cambria Math" panose="02040503050406030204" pitchFamily="18" charset="0"/>
                      </a:rPr>
                      <m:t> </m:t>
                    </m:r>
                    <m:r>
                      <a:rPr lang="en-US" sz="1600" b="0" i="1" smtClean="0">
                        <a:solidFill>
                          <a:schemeClr val="bg1"/>
                        </a:solidFill>
                        <a:latin typeface="Cambria Math" panose="02040503050406030204" pitchFamily="18" charset="0"/>
                      </a:rPr>
                      <m:t>𝐷𝑅</m:t>
                    </m:r>
                    <m:r>
                      <a:rPr lang="en-US" sz="1600" b="0" i="1" smtClean="0">
                        <a:solidFill>
                          <a:schemeClr val="bg1"/>
                        </a:solidFill>
                        <a:latin typeface="Cambria Math" panose="02040503050406030204" pitchFamily="18" charset="0"/>
                      </a:rPr>
                      <m:t>=1 −</m:t>
                    </m:r>
                    <m:d>
                      <m:dPr>
                        <m:ctrlPr>
                          <a:rPr lang="en-US" sz="1600" b="0" i="1" smtClean="0">
                            <a:solidFill>
                              <a:schemeClr val="bg1"/>
                            </a:solidFill>
                            <a:latin typeface="Cambria Math" panose="02040503050406030204" pitchFamily="18" charset="0"/>
                          </a:rPr>
                        </m:ctrlPr>
                      </m:dPr>
                      <m:e>
                        <m:r>
                          <a:rPr lang="en-US" sz="1600" b="0" i="1" smtClean="0">
                            <a:solidFill>
                              <a:schemeClr val="bg1"/>
                            </a:solidFill>
                            <a:latin typeface="Cambria Math" panose="02040503050406030204" pitchFamily="18" charset="0"/>
                          </a:rPr>
                          <m:t>1 −</m:t>
                        </m:r>
                        <m:r>
                          <a:rPr lang="en-US" sz="1600" b="0" i="1" smtClean="0">
                            <a:solidFill>
                              <a:schemeClr val="bg1"/>
                            </a:solidFill>
                            <a:latin typeface="Cambria Math" panose="02040503050406030204" pitchFamily="18" charset="0"/>
                          </a:rPr>
                          <m:t>𝐹𝑖𝑛𝑎𝑙</m:t>
                        </m:r>
                        <m:r>
                          <a:rPr lang="en-US" sz="1600" b="0" i="1" smtClean="0">
                            <a:solidFill>
                              <a:schemeClr val="bg1"/>
                            </a:solidFill>
                            <a:latin typeface="Cambria Math" panose="02040503050406030204" pitchFamily="18" charset="0"/>
                          </a:rPr>
                          <m:t> </m:t>
                        </m:r>
                        <m:r>
                          <a:rPr lang="en-US" sz="1600" b="0" i="1" smtClean="0">
                            <a:solidFill>
                              <a:schemeClr val="bg1"/>
                            </a:solidFill>
                            <a:latin typeface="Cambria Math" panose="02040503050406030204" pitchFamily="18" charset="0"/>
                          </a:rPr>
                          <m:t>𝐷𝑅</m:t>
                        </m:r>
                      </m:e>
                    </m:d>
                    <m:r>
                      <a:rPr lang="en-US" sz="1600" b="0" i="1" smtClean="0">
                        <a:solidFill>
                          <a:schemeClr val="bg1"/>
                        </a:solidFill>
                        <a:latin typeface="Cambria Math" panose="02040503050406030204" pitchFamily="18" charset="0"/>
                      </a:rPr>
                      <m:t>∗</m:t>
                    </m:r>
                    <m:sSup>
                      <m:sSupPr>
                        <m:ctrlPr>
                          <a:rPr lang="en-US" sz="1600" b="0" i="1" smtClean="0">
                            <a:solidFill>
                              <a:schemeClr val="bg1"/>
                            </a:solidFill>
                            <a:latin typeface="Cambria Math" panose="02040503050406030204" pitchFamily="18" charset="0"/>
                          </a:rPr>
                        </m:ctrlPr>
                      </m:sSupPr>
                      <m:e>
                        <m:r>
                          <a:rPr lang="en-US" sz="1600" b="0" i="1" smtClean="0">
                            <a:solidFill>
                              <a:schemeClr val="bg1"/>
                            </a:solidFill>
                            <a:latin typeface="Cambria Math" panose="02040503050406030204" pitchFamily="18" charset="0"/>
                          </a:rPr>
                          <m:t>𝑒</m:t>
                        </m:r>
                      </m:e>
                      <m:sup>
                        <m:r>
                          <a:rPr lang="en-US" sz="1600" b="0" i="1" smtClean="0">
                            <a:solidFill>
                              <a:schemeClr val="bg1"/>
                            </a:solidFill>
                            <a:latin typeface="Cambria Math" panose="02040503050406030204" pitchFamily="18" charset="0"/>
                          </a:rPr>
                          <m:t>−</m:t>
                        </m:r>
                        <m:r>
                          <a:rPr lang="en-US" sz="1600" b="0" i="1" smtClean="0">
                            <a:solidFill>
                              <a:schemeClr val="bg1"/>
                            </a:solidFill>
                            <a:latin typeface="Cambria Math" panose="02040503050406030204" pitchFamily="18" charset="0"/>
                          </a:rPr>
                          <m:t>𝑀𝑡</m:t>
                        </m:r>
                      </m:sup>
                    </m:sSup>
                  </m:oMath>
                </a14:m>
                <a:endParaRPr lang="en-US" sz="1600" dirty="0">
                  <a:solidFill>
                    <a:schemeClr val="bg1"/>
                  </a:solidFill>
                </a:endParaRPr>
              </a:p>
            </p:txBody>
          </p:sp>
        </mc:Choice>
        <mc:Fallback xmlns="">
          <p:sp>
            <p:nvSpPr>
              <p:cNvPr id="148" name="Rectangle 147">
                <a:extLst>
                  <a:ext uri="{FF2B5EF4-FFF2-40B4-BE49-F238E27FC236}">
                    <a16:creationId xmlns:a16="http://schemas.microsoft.com/office/drawing/2014/main" id="{8603ECFC-5D9C-42E0-A208-6F63D87D8E11}"/>
                  </a:ext>
                </a:extLst>
              </p:cNvPr>
              <p:cNvSpPr>
                <a:spLocks noRot="1" noChangeAspect="1" noMove="1" noResize="1" noEditPoints="1" noAdjustHandles="1" noChangeArrowheads="1" noChangeShapeType="1" noTextEdit="1"/>
              </p:cNvSpPr>
              <p:nvPr/>
            </p:nvSpPr>
            <p:spPr>
              <a:xfrm>
                <a:off x="12881573" y="18592698"/>
                <a:ext cx="5855463" cy="692726"/>
              </a:xfrm>
              <a:prstGeom prst="rect">
                <a:avLst/>
              </a:prstGeom>
              <a:blipFill>
                <a:blip r:embed="rId7"/>
                <a:stretch>
                  <a:fillRect/>
                </a:stretch>
              </a:blipFill>
              <a:ln>
                <a:solidFill>
                  <a:srgbClr val="0097A7"/>
                </a:solidFill>
              </a:ln>
            </p:spPr>
            <p:txBody>
              <a:bodyPr/>
              <a:lstStyle/>
              <a:p>
                <a:r>
                  <a:rPr lang="en-US">
                    <a:noFill/>
                  </a:rPr>
                  <a:t> </a:t>
                </a:r>
              </a:p>
            </p:txBody>
          </p:sp>
        </mc:Fallback>
      </mc:AlternateContent>
      <p:sp>
        <p:nvSpPr>
          <p:cNvPr id="150" name="Google Shape;174;p18">
            <a:extLst>
              <a:ext uri="{FF2B5EF4-FFF2-40B4-BE49-F238E27FC236}">
                <a16:creationId xmlns:a16="http://schemas.microsoft.com/office/drawing/2014/main" id="{F57B5AF2-5087-4DC3-B2A7-3CC584573FB9}"/>
              </a:ext>
            </a:extLst>
          </p:cNvPr>
          <p:cNvSpPr txBox="1"/>
          <p:nvPr/>
        </p:nvSpPr>
        <p:spPr>
          <a:xfrm>
            <a:off x="12691075" y="19210071"/>
            <a:ext cx="1368966" cy="375266"/>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000"/>
              </a:spcAft>
              <a:buNone/>
            </a:pPr>
            <a:r>
              <a:rPr lang="en-US" sz="1000" dirty="0">
                <a:solidFill>
                  <a:srgbClr val="1C4587"/>
                </a:solidFill>
              </a:rPr>
              <a:t>* Adapted from [2]</a:t>
            </a:r>
            <a:endParaRPr sz="1000" dirty="0">
              <a:solidFill>
                <a:srgbClr val="1C4587"/>
              </a:solidFill>
            </a:endParaRPr>
          </a:p>
        </p:txBody>
      </p:sp>
      <p:sp>
        <p:nvSpPr>
          <p:cNvPr id="151" name="Google Shape;174;p18">
            <a:extLst>
              <a:ext uri="{FF2B5EF4-FFF2-40B4-BE49-F238E27FC236}">
                <a16:creationId xmlns:a16="http://schemas.microsoft.com/office/drawing/2014/main" id="{0464D72F-791B-4560-8B5B-0482448880E9}"/>
              </a:ext>
            </a:extLst>
          </p:cNvPr>
          <p:cNvSpPr txBox="1"/>
          <p:nvPr/>
        </p:nvSpPr>
        <p:spPr>
          <a:xfrm>
            <a:off x="12772717" y="18171134"/>
            <a:ext cx="2167926" cy="363712"/>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000"/>
              </a:spcAft>
              <a:buNone/>
            </a:pPr>
            <a:r>
              <a:rPr lang="en" sz="1000" dirty="0">
                <a:solidFill>
                  <a:srgbClr val="1C4587"/>
                </a:solidFill>
              </a:rPr>
              <a:t>* Static control rules </a:t>
            </a:r>
            <a:r>
              <a:rPr lang="en-US" sz="1000" dirty="0">
                <a:solidFill>
                  <a:srgbClr val="1C4587"/>
                </a:solidFill>
              </a:rPr>
              <a:t>a</a:t>
            </a:r>
            <a:r>
              <a:rPr lang="en" sz="1000" dirty="0">
                <a:solidFill>
                  <a:srgbClr val="1C4587"/>
                </a:solidFill>
              </a:rPr>
              <a:t>dapted from </a:t>
            </a:r>
            <a:r>
              <a:rPr lang="en-US" sz="1000" dirty="0">
                <a:solidFill>
                  <a:srgbClr val="1C4587"/>
                </a:solidFill>
              </a:rPr>
              <a:t>[3]</a:t>
            </a:r>
            <a:endParaRPr sz="1000" dirty="0">
              <a:solidFill>
                <a:srgbClr val="1C4587"/>
              </a:solidFill>
            </a:endParaRPr>
          </a:p>
        </p:txBody>
      </p:sp>
      <p:sp>
        <p:nvSpPr>
          <p:cNvPr id="152" name="TextBox 151">
            <a:extLst>
              <a:ext uri="{FF2B5EF4-FFF2-40B4-BE49-F238E27FC236}">
                <a16:creationId xmlns:a16="http://schemas.microsoft.com/office/drawing/2014/main" id="{148F3CD1-CBBC-46A7-8743-03306787EA26}"/>
              </a:ext>
            </a:extLst>
          </p:cNvPr>
          <p:cNvSpPr txBox="1"/>
          <p:nvPr/>
        </p:nvSpPr>
        <p:spPr>
          <a:xfrm>
            <a:off x="19031579" y="17236698"/>
            <a:ext cx="4717808" cy="2185214"/>
          </a:xfrm>
          <a:prstGeom prst="rect">
            <a:avLst/>
          </a:prstGeom>
          <a:noFill/>
        </p:spPr>
        <p:txBody>
          <a:bodyPr wrap="square" rtlCol="0">
            <a:spAutoFit/>
          </a:bodyPr>
          <a:lstStyle/>
          <a:p>
            <a:pPr marL="342900" indent="-285750">
              <a:spcAft>
                <a:spcPts val="1200"/>
              </a:spcAft>
              <a:buFont typeface="Arial" panose="020B0604020202020204" pitchFamily="34" charset="0"/>
              <a:buChar char="•"/>
            </a:pPr>
            <a:r>
              <a:rPr lang="en-US" dirty="0">
                <a:solidFill>
                  <a:schemeClr val="accent2">
                    <a:lumMod val="75000"/>
                  </a:schemeClr>
                </a:solidFill>
              </a:rPr>
              <a:t>The </a:t>
            </a:r>
            <a:r>
              <a:rPr lang="en-US" b="1" dirty="0">
                <a:solidFill>
                  <a:schemeClr val="accent2">
                    <a:lumMod val="75000"/>
                  </a:schemeClr>
                </a:solidFill>
              </a:rPr>
              <a:t>static</a:t>
            </a:r>
            <a:r>
              <a:rPr lang="en-US" dirty="0">
                <a:solidFill>
                  <a:schemeClr val="accent2">
                    <a:lumMod val="75000"/>
                  </a:schemeClr>
                </a:solidFill>
              </a:rPr>
              <a:t> control rules use the same density ratio over time because it assumes the reserve works right away</a:t>
            </a:r>
          </a:p>
          <a:p>
            <a:pPr marL="342900" indent="-285750">
              <a:spcAft>
                <a:spcPts val="1200"/>
              </a:spcAft>
              <a:buFont typeface="Arial" panose="020B0604020202020204" pitchFamily="34" charset="0"/>
              <a:buChar char="•"/>
            </a:pPr>
            <a:r>
              <a:rPr lang="en-US" dirty="0">
                <a:solidFill>
                  <a:schemeClr val="accent2">
                    <a:lumMod val="75000"/>
                  </a:schemeClr>
                </a:solidFill>
              </a:rPr>
              <a:t>The </a:t>
            </a:r>
            <a:r>
              <a:rPr lang="en-US" b="1" dirty="0">
                <a:solidFill>
                  <a:schemeClr val="accent2">
                    <a:lumMod val="75000"/>
                  </a:schemeClr>
                </a:solidFill>
              </a:rPr>
              <a:t>transient</a:t>
            </a:r>
            <a:r>
              <a:rPr lang="en-US" dirty="0">
                <a:solidFill>
                  <a:schemeClr val="accent2">
                    <a:lumMod val="75000"/>
                  </a:schemeClr>
                </a:solidFill>
              </a:rPr>
              <a:t> control rules use a shifting target density ratio over time (Eq. 1), where </a:t>
            </a:r>
            <a:r>
              <a:rPr lang="en-US" b="1" dirty="0">
                <a:solidFill>
                  <a:schemeClr val="accent2">
                    <a:lumMod val="75000"/>
                  </a:schemeClr>
                </a:solidFill>
              </a:rPr>
              <a:t>t</a:t>
            </a:r>
            <a:r>
              <a:rPr lang="en-US" dirty="0">
                <a:solidFill>
                  <a:schemeClr val="accent2">
                    <a:lumMod val="75000"/>
                  </a:schemeClr>
                </a:solidFill>
              </a:rPr>
              <a:t> is the number of years after reserve implementation to account for the time lag</a:t>
            </a:r>
          </a:p>
        </p:txBody>
      </p:sp>
      <p:sp>
        <p:nvSpPr>
          <p:cNvPr id="153" name="TextBox 152">
            <a:extLst>
              <a:ext uri="{FF2B5EF4-FFF2-40B4-BE49-F238E27FC236}">
                <a16:creationId xmlns:a16="http://schemas.microsoft.com/office/drawing/2014/main" id="{B95528C7-1534-4449-B7F2-7A07D4085F77}"/>
              </a:ext>
            </a:extLst>
          </p:cNvPr>
          <p:cNvSpPr txBox="1"/>
          <p:nvPr/>
        </p:nvSpPr>
        <p:spPr>
          <a:xfrm>
            <a:off x="12538508" y="8102798"/>
            <a:ext cx="11473682" cy="461665"/>
          </a:xfrm>
          <a:prstGeom prst="rect">
            <a:avLst/>
          </a:prstGeom>
          <a:noFill/>
        </p:spPr>
        <p:txBody>
          <a:bodyPr wrap="square" rtlCol="0">
            <a:spAutoFit/>
          </a:bodyPr>
          <a:lstStyle/>
          <a:p>
            <a:pPr algn="ctr"/>
            <a:r>
              <a:rPr lang="en-US" sz="2400" b="1" dirty="0">
                <a:solidFill>
                  <a:schemeClr val="accent2">
                    <a:lumMod val="75000"/>
                  </a:schemeClr>
                </a:solidFill>
              </a:rPr>
              <a:t>The computational simulates the assessment and management of a fished population</a:t>
            </a:r>
          </a:p>
        </p:txBody>
      </p:sp>
      <p:sp>
        <p:nvSpPr>
          <p:cNvPr id="154" name="TextBox 153">
            <a:extLst>
              <a:ext uri="{FF2B5EF4-FFF2-40B4-BE49-F238E27FC236}">
                <a16:creationId xmlns:a16="http://schemas.microsoft.com/office/drawing/2014/main" id="{0FA00A29-8642-41A1-9844-BDDECA868802}"/>
              </a:ext>
            </a:extLst>
          </p:cNvPr>
          <p:cNvSpPr txBox="1"/>
          <p:nvPr/>
        </p:nvSpPr>
        <p:spPr>
          <a:xfrm>
            <a:off x="12567049" y="16425136"/>
            <a:ext cx="11460078" cy="461665"/>
          </a:xfrm>
          <a:prstGeom prst="rect">
            <a:avLst/>
          </a:prstGeom>
          <a:noFill/>
        </p:spPr>
        <p:txBody>
          <a:bodyPr wrap="square" rtlCol="0">
            <a:spAutoFit/>
          </a:bodyPr>
          <a:lstStyle/>
          <a:p>
            <a:pPr algn="ctr"/>
            <a:r>
              <a:rPr lang="en-US" sz="2400" b="1" dirty="0">
                <a:solidFill>
                  <a:schemeClr val="accent2">
                    <a:lumMod val="75000"/>
                  </a:schemeClr>
                </a:solidFill>
              </a:rPr>
              <a:t>Comparing static and transient control rules</a:t>
            </a:r>
          </a:p>
        </p:txBody>
      </p:sp>
      <p:sp>
        <p:nvSpPr>
          <p:cNvPr id="166" name="TextBox 165">
            <a:extLst>
              <a:ext uri="{FF2B5EF4-FFF2-40B4-BE49-F238E27FC236}">
                <a16:creationId xmlns:a16="http://schemas.microsoft.com/office/drawing/2014/main" id="{9D48769F-1A15-485F-B9A1-B193C3A55774}"/>
              </a:ext>
            </a:extLst>
          </p:cNvPr>
          <p:cNvSpPr txBox="1"/>
          <p:nvPr/>
        </p:nvSpPr>
        <p:spPr>
          <a:xfrm>
            <a:off x="12564449" y="20027795"/>
            <a:ext cx="11443867" cy="461665"/>
          </a:xfrm>
          <a:prstGeom prst="rect">
            <a:avLst/>
          </a:prstGeom>
          <a:noFill/>
        </p:spPr>
        <p:txBody>
          <a:bodyPr wrap="square" rtlCol="0">
            <a:spAutoFit/>
          </a:bodyPr>
          <a:lstStyle/>
          <a:p>
            <a:pPr algn="ctr"/>
            <a:r>
              <a:rPr lang="en-US" sz="2400" b="1" dirty="0">
                <a:solidFill>
                  <a:schemeClr val="accent2">
                    <a:lumMod val="75000"/>
                  </a:schemeClr>
                </a:solidFill>
              </a:rPr>
              <a:t>What happens if don’t know the correct natural mortality? For each of 3 scenarios:</a:t>
            </a:r>
          </a:p>
        </p:txBody>
      </p:sp>
      <p:grpSp>
        <p:nvGrpSpPr>
          <p:cNvPr id="243" name="Group 242">
            <a:extLst>
              <a:ext uri="{FF2B5EF4-FFF2-40B4-BE49-F238E27FC236}">
                <a16:creationId xmlns:a16="http://schemas.microsoft.com/office/drawing/2014/main" id="{0CC823D4-15AC-44DC-87A7-B98E10505F16}"/>
              </a:ext>
            </a:extLst>
          </p:cNvPr>
          <p:cNvGrpSpPr/>
          <p:nvPr/>
        </p:nvGrpSpPr>
        <p:grpSpPr>
          <a:xfrm>
            <a:off x="13249569" y="20797053"/>
            <a:ext cx="10162003" cy="1445400"/>
            <a:chOff x="13249569" y="21448622"/>
            <a:chExt cx="10162003" cy="1445400"/>
          </a:xfrm>
        </p:grpSpPr>
        <p:sp>
          <p:nvSpPr>
            <p:cNvPr id="157" name="Rectangle: Rounded Corners 156">
              <a:extLst>
                <a:ext uri="{FF2B5EF4-FFF2-40B4-BE49-F238E27FC236}">
                  <a16:creationId xmlns:a16="http://schemas.microsoft.com/office/drawing/2014/main" id="{7BCC1FC8-D58D-4EA6-BF78-353E47C2CAAF}"/>
                </a:ext>
              </a:extLst>
            </p:cNvPr>
            <p:cNvSpPr/>
            <p:nvPr/>
          </p:nvSpPr>
          <p:spPr>
            <a:xfrm>
              <a:off x="14639797" y="21540688"/>
              <a:ext cx="2030087" cy="905498"/>
            </a:xfrm>
            <a:prstGeom prst="roundRect">
              <a:avLst/>
            </a:prstGeom>
            <a:solidFill>
              <a:schemeClr val="accent5">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Population </a:t>
              </a:r>
            </a:p>
            <a:p>
              <a:pPr algn="ctr"/>
              <a:r>
                <a:rPr lang="en-US" sz="1600" dirty="0"/>
                <a:t>Low, correct, or high natural mortality</a:t>
              </a:r>
            </a:p>
          </p:txBody>
        </p:sp>
        <p:cxnSp>
          <p:nvCxnSpPr>
            <p:cNvPr id="159" name="Straight Arrow Connector 158">
              <a:extLst>
                <a:ext uri="{FF2B5EF4-FFF2-40B4-BE49-F238E27FC236}">
                  <a16:creationId xmlns:a16="http://schemas.microsoft.com/office/drawing/2014/main" id="{6378F7F3-5F91-4C72-B456-793354BAA770}"/>
                </a:ext>
              </a:extLst>
            </p:cNvPr>
            <p:cNvCxnSpPr>
              <a:cxnSpLocks/>
              <a:stCxn id="157" idx="3"/>
            </p:cNvCxnSpPr>
            <p:nvPr/>
          </p:nvCxnSpPr>
          <p:spPr>
            <a:xfrm>
              <a:off x="16669884" y="21993437"/>
              <a:ext cx="618656" cy="0"/>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0" name="Double Brace 69">
              <a:extLst>
                <a:ext uri="{FF2B5EF4-FFF2-40B4-BE49-F238E27FC236}">
                  <a16:creationId xmlns:a16="http://schemas.microsoft.com/office/drawing/2014/main" id="{F53973E6-EF1A-4428-8439-C62D3C97C8F7}"/>
                </a:ext>
              </a:extLst>
            </p:cNvPr>
            <p:cNvSpPr/>
            <p:nvPr/>
          </p:nvSpPr>
          <p:spPr>
            <a:xfrm>
              <a:off x="14221278" y="21448622"/>
              <a:ext cx="5747532" cy="1100608"/>
            </a:xfrm>
            <a:prstGeom prst="bracePair">
              <a:avLst/>
            </a:prstGeom>
            <a:noFill/>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64" name="Rectangle: Rounded Corners 163">
              <a:extLst>
                <a:ext uri="{FF2B5EF4-FFF2-40B4-BE49-F238E27FC236}">
                  <a16:creationId xmlns:a16="http://schemas.microsoft.com/office/drawing/2014/main" id="{B3575882-0514-413F-AC58-C36CA00C18BB}"/>
                </a:ext>
              </a:extLst>
            </p:cNvPr>
            <p:cNvSpPr/>
            <p:nvPr/>
          </p:nvSpPr>
          <p:spPr>
            <a:xfrm>
              <a:off x="17407684" y="21540688"/>
              <a:ext cx="2210059" cy="905498"/>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600" b="1" dirty="0"/>
                <a:t>Sampling</a:t>
              </a:r>
            </a:p>
            <a:p>
              <a:pPr algn="ctr"/>
              <a:r>
                <a:rPr lang="en-US" sz="1600" dirty="0"/>
                <a:t>Calculate appropriate density ratio</a:t>
              </a:r>
            </a:p>
          </p:txBody>
        </p:sp>
        <p:sp>
          <p:nvSpPr>
            <p:cNvPr id="168" name="Rectangle: Rounded Corners 167">
              <a:extLst>
                <a:ext uri="{FF2B5EF4-FFF2-40B4-BE49-F238E27FC236}">
                  <a16:creationId xmlns:a16="http://schemas.microsoft.com/office/drawing/2014/main" id="{1A41B67D-1A72-4098-96EB-EF6E7585CB4C}"/>
                </a:ext>
              </a:extLst>
            </p:cNvPr>
            <p:cNvSpPr/>
            <p:nvPr/>
          </p:nvSpPr>
          <p:spPr>
            <a:xfrm>
              <a:off x="20299681" y="21487774"/>
              <a:ext cx="2362497" cy="1039016"/>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600" b="1" dirty="0"/>
                <a:t>Management</a:t>
              </a:r>
            </a:p>
            <a:p>
              <a:pPr algn="ctr"/>
              <a:r>
                <a:rPr lang="en-US" sz="1600" dirty="0"/>
                <a:t>Apply control rule and set fishing effort for next year for all scenarios</a:t>
              </a:r>
            </a:p>
          </p:txBody>
        </p:sp>
        <p:cxnSp>
          <p:nvCxnSpPr>
            <p:cNvPr id="175" name="Straight Connector 174">
              <a:extLst>
                <a:ext uri="{FF2B5EF4-FFF2-40B4-BE49-F238E27FC236}">
                  <a16:creationId xmlns:a16="http://schemas.microsoft.com/office/drawing/2014/main" id="{6278E915-3837-4086-BA8C-9278A9B0C5C0}"/>
                </a:ext>
              </a:extLst>
            </p:cNvPr>
            <p:cNvCxnSpPr/>
            <p:nvPr/>
          </p:nvCxnSpPr>
          <p:spPr>
            <a:xfrm>
              <a:off x="22833860" y="21985418"/>
              <a:ext cx="577712"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9C277CBB-0A8B-4911-915E-EAE02D66A4BA}"/>
                </a:ext>
              </a:extLst>
            </p:cNvPr>
            <p:cNvCxnSpPr>
              <a:cxnSpLocks/>
            </p:cNvCxnSpPr>
            <p:nvPr/>
          </p:nvCxnSpPr>
          <p:spPr>
            <a:xfrm flipV="1">
              <a:off x="23391644" y="21984592"/>
              <a:ext cx="0" cy="90943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64E5EC5A-49FC-4558-BFF4-19C6FA115AA1}"/>
                </a:ext>
              </a:extLst>
            </p:cNvPr>
            <p:cNvCxnSpPr>
              <a:cxnSpLocks/>
            </p:cNvCxnSpPr>
            <p:nvPr/>
          </p:nvCxnSpPr>
          <p:spPr>
            <a:xfrm flipH="1" flipV="1">
              <a:off x="13251839" y="22842618"/>
              <a:ext cx="10141566" cy="5140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0B437E83-E7FB-4EE3-AAC2-2A46098A058E}"/>
                </a:ext>
              </a:extLst>
            </p:cNvPr>
            <p:cNvCxnSpPr>
              <a:cxnSpLocks/>
            </p:cNvCxnSpPr>
            <p:nvPr/>
          </p:nvCxnSpPr>
          <p:spPr>
            <a:xfrm flipV="1">
              <a:off x="13249569" y="21993438"/>
              <a:ext cx="16046" cy="85280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86" name="Straight Arrow Connector 185">
              <a:extLst>
                <a:ext uri="{FF2B5EF4-FFF2-40B4-BE49-F238E27FC236}">
                  <a16:creationId xmlns:a16="http://schemas.microsoft.com/office/drawing/2014/main" id="{82B608C2-CB9D-4AA6-BFDD-6FDB77C406AB}"/>
                </a:ext>
              </a:extLst>
            </p:cNvPr>
            <p:cNvCxnSpPr>
              <a:cxnSpLocks/>
            </p:cNvCxnSpPr>
            <p:nvPr/>
          </p:nvCxnSpPr>
          <p:spPr>
            <a:xfrm>
              <a:off x="13249569" y="21985418"/>
              <a:ext cx="705457"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207" name="TextBox 206">
            <a:extLst>
              <a:ext uri="{FF2B5EF4-FFF2-40B4-BE49-F238E27FC236}">
                <a16:creationId xmlns:a16="http://schemas.microsoft.com/office/drawing/2014/main" id="{AE2E7E5B-6000-427B-98ED-6B49DF109971}"/>
              </a:ext>
            </a:extLst>
          </p:cNvPr>
          <p:cNvSpPr txBox="1"/>
          <p:nvPr/>
        </p:nvSpPr>
        <p:spPr>
          <a:xfrm>
            <a:off x="32308800" y="5875365"/>
            <a:ext cx="3640468" cy="4001095"/>
          </a:xfrm>
          <a:prstGeom prst="rect">
            <a:avLst/>
          </a:prstGeom>
          <a:noFill/>
        </p:spPr>
        <p:txBody>
          <a:bodyPr wrap="square" rtlCol="0">
            <a:spAutoFit/>
          </a:bodyPr>
          <a:lstStyle/>
          <a:p>
            <a:pPr marL="342900" indent="-285750">
              <a:spcAft>
                <a:spcPts val="1200"/>
              </a:spcAft>
              <a:buFont typeface="Arial" panose="020B0604020202020204" pitchFamily="34" charset="0"/>
              <a:buChar char="•"/>
            </a:pPr>
            <a:r>
              <a:rPr lang="en-US" dirty="0">
                <a:solidFill>
                  <a:schemeClr val="accent2">
                    <a:lumMod val="75000"/>
                  </a:schemeClr>
                </a:solidFill>
              </a:rPr>
              <a:t>Plot shows results from 5 simulations where the control rules estimated the correct natural mortality (M)</a:t>
            </a:r>
          </a:p>
          <a:p>
            <a:pPr marL="342900" indent="-285750">
              <a:spcAft>
                <a:spcPts val="1200"/>
              </a:spcAft>
              <a:buFont typeface="Arial" panose="020B0604020202020204" pitchFamily="34" charset="0"/>
              <a:buChar char="•"/>
            </a:pPr>
            <a:r>
              <a:rPr lang="en-US" dirty="0">
                <a:solidFill>
                  <a:schemeClr val="accent2">
                    <a:lumMod val="75000"/>
                  </a:schemeClr>
                </a:solidFill>
              </a:rPr>
              <a:t>Yield is plotted relative to values at the time the marine reserve was implemented</a:t>
            </a:r>
          </a:p>
          <a:p>
            <a:pPr marL="342900" indent="-285750">
              <a:spcAft>
                <a:spcPts val="1200"/>
              </a:spcAft>
              <a:buFont typeface="Arial" panose="020B0604020202020204" pitchFamily="34" charset="0"/>
              <a:buChar char="•"/>
            </a:pPr>
            <a:r>
              <a:rPr lang="en-US" dirty="0">
                <a:solidFill>
                  <a:schemeClr val="accent2">
                    <a:lumMod val="75000"/>
                  </a:schemeClr>
                </a:solidFill>
              </a:rPr>
              <a:t>Conclusions: transient control rules show that on average, higher yields over time than static control rules – does this trend hold up when we run many more simulations?</a:t>
            </a:r>
          </a:p>
        </p:txBody>
      </p:sp>
      <p:sp>
        <p:nvSpPr>
          <p:cNvPr id="208" name="TextBox 207">
            <a:extLst>
              <a:ext uri="{FF2B5EF4-FFF2-40B4-BE49-F238E27FC236}">
                <a16:creationId xmlns:a16="http://schemas.microsoft.com/office/drawing/2014/main" id="{D0CAA964-FB49-47AE-8F6D-99C8EA8A7F4F}"/>
              </a:ext>
            </a:extLst>
          </p:cNvPr>
          <p:cNvSpPr txBox="1"/>
          <p:nvPr/>
        </p:nvSpPr>
        <p:spPr>
          <a:xfrm>
            <a:off x="24443957" y="5208911"/>
            <a:ext cx="11650779" cy="461665"/>
          </a:xfrm>
          <a:prstGeom prst="rect">
            <a:avLst/>
          </a:prstGeom>
          <a:noFill/>
        </p:spPr>
        <p:txBody>
          <a:bodyPr wrap="square" rtlCol="0">
            <a:spAutoFit/>
          </a:bodyPr>
          <a:lstStyle/>
          <a:p>
            <a:pPr algn="ctr"/>
            <a:r>
              <a:rPr lang="en-US" sz="2400" b="1" dirty="0">
                <a:solidFill>
                  <a:schemeClr val="accent2">
                    <a:lumMod val="75000"/>
                  </a:schemeClr>
                </a:solidFill>
              </a:rPr>
              <a:t>Transient control rules sometimes perform better than static control rules for yield </a:t>
            </a:r>
          </a:p>
        </p:txBody>
      </p:sp>
      <p:grpSp>
        <p:nvGrpSpPr>
          <p:cNvPr id="212" name="Group 211">
            <a:extLst>
              <a:ext uri="{FF2B5EF4-FFF2-40B4-BE49-F238E27FC236}">
                <a16:creationId xmlns:a16="http://schemas.microsoft.com/office/drawing/2014/main" id="{6ACAF5DB-B226-462F-8C7B-F8B1533A03C7}"/>
              </a:ext>
            </a:extLst>
          </p:cNvPr>
          <p:cNvGrpSpPr/>
          <p:nvPr/>
        </p:nvGrpSpPr>
        <p:grpSpPr>
          <a:xfrm>
            <a:off x="24443957" y="24360646"/>
            <a:ext cx="11642759" cy="2606496"/>
            <a:chOff x="24450256" y="4462274"/>
            <a:chExt cx="11787856" cy="4720275"/>
          </a:xfrm>
        </p:grpSpPr>
        <p:sp>
          <p:nvSpPr>
            <p:cNvPr id="213" name="Rectangle 212">
              <a:extLst>
                <a:ext uri="{FF2B5EF4-FFF2-40B4-BE49-F238E27FC236}">
                  <a16:creationId xmlns:a16="http://schemas.microsoft.com/office/drawing/2014/main" id="{162456ED-8705-4BB9-93F3-87EB8603E175}"/>
                </a:ext>
              </a:extLst>
            </p:cNvPr>
            <p:cNvSpPr/>
            <p:nvPr/>
          </p:nvSpPr>
          <p:spPr>
            <a:xfrm>
              <a:off x="24450256" y="5269304"/>
              <a:ext cx="11787856" cy="3913245"/>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285750">
                <a:spcAft>
                  <a:spcPts val="600"/>
                </a:spcAft>
                <a:buFont typeface="Arial" panose="020B0604020202020204" pitchFamily="34" charset="0"/>
                <a:buChar char="•"/>
              </a:pPr>
              <a:r>
                <a:rPr lang="en-US" dirty="0">
                  <a:solidFill>
                    <a:schemeClr val="accent2">
                      <a:lumMod val="75000"/>
                    </a:schemeClr>
                  </a:solidFill>
                </a:rPr>
                <a:t>Explore the effectiveness of different control rules that incorporate different target density ratios, sample different ages of fish, sample fish from different areas, or sample for longer amounts of time. </a:t>
              </a:r>
            </a:p>
            <a:p>
              <a:pPr marL="457200" indent="-285750">
                <a:spcAft>
                  <a:spcPts val="600"/>
                </a:spcAft>
                <a:buFont typeface="Arial" panose="020B0604020202020204" pitchFamily="34" charset="0"/>
                <a:buChar char="•"/>
              </a:pPr>
              <a:r>
                <a:rPr lang="en-US" dirty="0">
                  <a:solidFill>
                    <a:schemeClr val="accent2">
                      <a:lumMod val="75000"/>
                    </a:schemeClr>
                  </a:solidFill>
                </a:rPr>
                <a:t>Explore effect of control rules on different species: cabezon (</a:t>
              </a:r>
              <a:r>
                <a:rPr lang="en-US" i="1" dirty="0" err="1">
                  <a:solidFill>
                    <a:schemeClr val="accent2">
                      <a:lumMod val="75000"/>
                    </a:schemeClr>
                  </a:solidFill>
                </a:rPr>
                <a:t>Scorpaenichthys</a:t>
              </a:r>
              <a:r>
                <a:rPr lang="en-US" i="1" dirty="0">
                  <a:solidFill>
                    <a:schemeClr val="accent2">
                      <a:lumMod val="75000"/>
                    </a:schemeClr>
                  </a:solidFill>
                </a:rPr>
                <a:t> </a:t>
              </a:r>
              <a:r>
                <a:rPr lang="en-US" i="1" dirty="0" err="1">
                  <a:solidFill>
                    <a:schemeClr val="accent2">
                      <a:lumMod val="75000"/>
                    </a:schemeClr>
                  </a:solidFill>
                </a:rPr>
                <a:t>marmoratus</a:t>
              </a:r>
              <a:r>
                <a:rPr lang="en-US" dirty="0">
                  <a:solidFill>
                    <a:schemeClr val="accent2">
                      <a:lumMod val="75000"/>
                    </a:schemeClr>
                  </a:solidFill>
                </a:rPr>
                <a:t>), lingcod (</a:t>
              </a:r>
              <a:r>
                <a:rPr lang="en-US" i="1" dirty="0" err="1">
                  <a:solidFill>
                    <a:schemeClr val="accent2">
                      <a:lumMod val="75000"/>
                    </a:schemeClr>
                  </a:solidFill>
                </a:rPr>
                <a:t>Ophiodon</a:t>
              </a:r>
              <a:r>
                <a:rPr lang="en-US" i="1" dirty="0">
                  <a:solidFill>
                    <a:schemeClr val="accent2">
                      <a:lumMod val="75000"/>
                    </a:schemeClr>
                  </a:solidFill>
                </a:rPr>
                <a:t> elongatus</a:t>
              </a:r>
              <a:r>
                <a:rPr lang="en-US" dirty="0">
                  <a:solidFill>
                    <a:schemeClr val="accent2">
                      <a:lumMod val="75000"/>
                    </a:schemeClr>
                  </a:solidFill>
                </a:rPr>
                <a:t>), and copper rockfish (</a:t>
              </a:r>
              <a:r>
                <a:rPr lang="en-US" i="1" dirty="0">
                  <a:solidFill>
                    <a:schemeClr val="accent2">
                      <a:lumMod val="75000"/>
                    </a:schemeClr>
                  </a:solidFill>
                </a:rPr>
                <a:t>Sebastes </a:t>
              </a:r>
              <a:r>
                <a:rPr lang="en-US" i="1" dirty="0" err="1">
                  <a:solidFill>
                    <a:schemeClr val="accent2">
                      <a:lumMod val="75000"/>
                    </a:schemeClr>
                  </a:solidFill>
                </a:rPr>
                <a:t>caurinus</a:t>
              </a:r>
              <a:r>
                <a:rPr lang="en-US" dirty="0">
                  <a:solidFill>
                    <a:schemeClr val="accent2">
                      <a:lumMod val="75000"/>
                    </a:schemeClr>
                  </a:solidFill>
                </a:rPr>
                <a:t>). </a:t>
              </a:r>
            </a:p>
            <a:p>
              <a:pPr marL="457200" indent="-285750">
                <a:spcAft>
                  <a:spcPts val="600"/>
                </a:spcAft>
                <a:buFont typeface="Arial" panose="020B0604020202020204" pitchFamily="34" charset="0"/>
                <a:buChar char="•"/>
              </a:pPr>
              <a:r>
                <a:rPr lang="en-US" dirty="0">
                  <a:solidFill>
                    <a:schemeClr val="accent2">
                      <a:lumMod val="75000"/>
                    </a:schemeClr>
                  </a:solidFill>
                </a:rPr>
                <a:t>Incorporate data from Oregon and California marine reserves to adjust the model. </a:t>
              </a:r>
            </a:p>
          </p:txBody>
        </p:sp>
        <p:sp>
          <p:nvSpPr>
            <p:cNvPr id="214" name="Rectangle 213">
              <a:extLst>
                <a:ext uri="{FF2B5EF4-FFF2-40B4-BE49-F238E27FC236}">
                  <a16:creationId xmlns:a16="http://schemas.microsoft.com/office/drawing/2014/main" id="{6F1BF150-5B32-493B-8CD3-4B17579A6A01}"/>
                </a:ext>
              </a:extLst>
            </p:cNvPr>
            <p:cNvSpPr/>
            <p:nvPr/>
          </p:nvSpPr>
          <p:spPr>
            <a:xfrm>
              <a:off x="24450256" y="4462274"/>
              <a:ext cx="11787856" cy="8070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Next steps</a:t>
              </a:r>
              <a:endParaRPr lang="en-US" sz="2000" dirty="0"/>
            </a:p>
          </p:txBody>
        </p:sp>
      </p:grpSp>
      <p:sp>
        <p:nvSpPr>
          <p:cNvPr id="227" name="TextBox 226">
            <a:extLst>
              <a:ext uri="{FF2B5EF4-FFF2-40B4-BE49-F238E27FC236}">
                <a16:creationId xmlns:a16="http://schemas.microsoft.com/office/drawing/2014/main" id="{D660AAF6-C54F-47E7-9FFC-BF9B04954D46}"/>
              </a:ext>
            </a:extLst>
          </p:cNvPr>
          <p:cNvSpPr txBox="1"/>
          <p:nvPr/>
        </p:nvSpPr>
        <p:spPr>
          <a:xfrm>
            <a:off x="801312" y="2791147"/>
            <a:ext cx="5967025" cy="523220"/>
          </a:xfrm>
          <a:prstGeom prst="rect">
            <a:avLst/>
          </a:prstGeom>
          <a:noFill/>
        </p:spPr>
        <p:txBody>
          <a:bodyPr wrap="square" rtlCol="0">
            <a:spAutoFit/>
          </a:bodyPr>
          <a:lstStyle/>
          <a:p>
            <a:r>
              <a:rPr lang="en-US" sz="2800" dirty="0">
                <a:solidFill>
                  <a:schemeClr val="bg1">
                    <a:lumMod val="50000"/>
                  </a:schemeClr>
                </a:solidFill>
              </a:rPr>
              <a:t>victoria.quennessen@oregonstate.edu</a:t>
            </a:r>
          </a:p>
        </p:txBody>
      </p:sp>
      <p:sp>
        <p:nvSpPr>
          <p:cNvPr id="162" name="TextBox 161">
            <a:extLst>
              <a:ext uri="{FF2B5EF4-FFF2-40B4-BE49-F238E27FC236}">
                <a16:creationId xmlns:a16="http://schemas.microsoft.com/office/drawing/2014/main" id="{849F1EA7-AC98-40C1-B65D-FCFF2302DDA8}"/>
              </a:ext>
            </a:extLst>
          </p:cNvPr>
          <p:cNvSpPr txBox="1"/>
          <p:nvPr/>
        </p:nvSpPr>
        <p:spPr>
          <a:xfrm>
            <a:off x="801312" y="2180328"/>
            <a:ext cx="5967025" cy="523220"/>
          </a:xfrm>
          <a:prstGeom prst="rect">
            <a:avLst/>
          </a:prstGeom>
          <a:noFill/>
        </p:spPr>
        <p:txBody>
          <a:bodyPr wrap="square" rtlCol="0">
            <a:spAutoFit/>
          </a:bodyPr>
          <a:lstStyle/>
          <a:p>
            <a:r>
              <a:rPr lang="en-US" sz="2800" dirty="0">
                <a:solidFill>
                  <a:schemeClr val="bg1">
                    <a:lumMod val="50000"/>
                  </a:schemeClr>
                </a:solidFill>
              </a:rPr>
              <a:t>http://blogs.oregonstate.edu/whitelab/</a:t>
            </a:r>
          </a:p>
        </p:txBody>
      </p:sp>
      <p:sp>
        <p:nvSpPr>
          <p:cNvPr id="233" name="Arrow: Curved Up 232">
            <a:extLst>
              <a:ext uri="{FF2B5EF4-FFF2-40B4-BE49-F238E27FC236}">
                <a16:creationId xmlns:a16="http://schemas.microsoft.com/office/drawing/2014/main" id="{6E4AAA44-3EEC-4FE3-9261-A972AA7ECB0D}"/>
              </a:ext>
            </a:extLst>
          </p:cNvPr>
          <p:cNvSpPr/>
          <p:nvPr/>
        </p:nvSpPr>
        <p:spPr>
          <a:xfrm rot="10800000" flipV="1">
            <a:off x="3435999" y="15369748"/>
            <a:ext cx="6431271" cy="1267906"/>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070C0"/>
                </a:solidFill>
              </a:rPr>
              <a:t>Effect of reserves</a:t>
            </a:r>
          </a:p>
        </p:txBody>
      </p:sp>
      <p:sp>
        <p:nvSpPr>
          <p:cNvPr id="234" name="Arrow: Curved Down 233">
            <a:extLst>
              <a:ext uri="{FF2B5EF4-FFF2-40B4-BE49-F238E27FC236}">
                <a16:creationId xmlns:a16="http://schemas.microsoft.com/office/drawing/2014/main" id="{C7DB8136-8360-4DE2-BC16-3B28F4677CB6}"/>
              </a:ext>
            </a:extLst>
          </p:cNvPr>
          <p:cNvSpPr/>
          <p:nvPr/>
        </p:nvSpPr>
        <p:spPr>
          <a:xfrm>
            <a:off x="3436003" y="11093645"/>
            <a:ext cx="6431271" cy="1120110"/>
          </a:xfrm>
          <a:prstGeom prst="curvedDown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C00000"/>
                </a:solidFill>
              </a:rPr>
              <a:t>Effect of fishing</a:t>
            </a:r>
          </a:p>
        </p:txBody>
      </p:sp>
      <p:grpSp>
        <p:nvGrpSpPr>
          <p:cNvPr id="101" name="Group 100">
            <a:extLst>
              <a:ext uri="{FF2B5EF4-FFF2-40B4-BE49-F238E27FC236}">
                <a16:creationId xmlns:a16="http://schemas.microsoft.com/office/drawing/2014/main" id="{6591370C-91B4-4A5D-8A31-D3F14603020D}"/>
              </a:ext>
            </a:extLst>
          </p:cNvPr>
          <p:cNvGrpSpPr/>
          <p:nvPr/>
        </p:nvGrpSpPr>
        <p:grpSpPr>
          <a:xfrm>
            <a:off x="847679" y="20233447"/>
            <a:ext cx="11054948" cy="2223926"/>
            <a:chOff x="847679" y="20233447"/>
            <a:chExt cx="11054948" cy="2223926"/>
          </a:xfrm>
        </p:grpSpPr>
        <p:grpSp>
          <p:nvGrpSpPr>
            <p:cNvPr id="240" name="Group 239">
              <a:extLst>
                <a:ext uri="{FF2B5EF4-FFF2-40B4-BE49-F238E27FC236}">
                  <a16:creationId xmlns:a16="http://schemas.microsoft.com/office/drawing/2014/main" id="{E001C053-5BE0-4DFC-8CE5-B72557B0202A}"/>
                </a:ext>
              </a:extLst>
            </p:cNvPr>
            <p:cNvGrpSpPr/>
            <p:nvPr/>
          </p:nvGrpSpPr>
          <p:grpSpPr>
            <a:xfrm>
              <a:off x="849439" y="20233447"/>
              <a:ext cx="11053188" cy="1873066"/>
              <a:chOff x="1943643" y="20986973"/>
              <a:chExt cx="9756823" cy="1385463"/>
            </a:xfrm>
          </p:grpSpPr>
          <p:grpSp>
            <p:nvGrpSpPr>
              <p:cNvPr id="235" name="Group 234">
                <a:extLst>
                  <a:ext uri="{FF2B5EF4-FFF2-40B4-BE49-F238E27FC236}">
                    <a16:creationId xmlns:a16="http://schemas.microsoft.com/office/drawing/2014/main" id="{4FAA6ADC-B636-4272-AD42-07F30539D89F}"/>
                  </a:ext>
                </a:extLst>
              </p:cNvPr>
              <p:cNvGrpSpPr/>
              <p:nvPr/>
            </p:nvGrpSpPr>
            <p:grpSpPr>
              <a:xfrm>
                <a:off x="1943643" y="20986973"/>
                <a:ext cx="2352917" cy="1385463"/>
                <a:chOff x="925037" y="16968238"/>
                <a:chExt cx="2285949" cy="1489472"/>
              </a:xfrm>
            </p:grpSpPr>
            <p:pic>
              <p:nvPicPr>
                <p:cNvPr id="177" name="Google Shape;187;p19">
                  <a:extLst>
                    <a:ext uri="{FF2B5EF4-FFF2-40B4-BE49-F238E27FC236}">
                      <a16:creationId xmlns:a16="http://schemas.microsoft.com/office/drawing/2014/main" id="{5DED5D25-7B39-45B8-B623-2B9948C3ADAF}"/>
                    </a:ext>
                  </a:extLst>
                </p:cNvPr>
                <p:cNvPicPr preferRelativeResize="0"/>
                <p:nvPr/>
              </p:nvPicPr>
              <p:blipFill rotWithShape="1">
                <a:blip r:embed="rId8">
                  <a:alphaModFix/>
                </a:blip>
                <a:srcRect l="9189" t="6282" b="5967"/>
                <a:stretch/>
              </p:blipFill>
              <p:spPr>
                <a:xfrm>
                  <a:off x="925037" y="16968238"/>
                  <a:ext cx="2234465" cy="1439400"/>
                </a:xfrm>
                <a:prstGeom prst="rect">
                  <a:avLst/>
                </a:prstGeom>
                <a:noFill/>
                <a:ln>
                  <a:noFill/>
                </a:ln>
                <a:effectLst>
                  <a:outerShdw blurRad="50800" dist="38100" dir="2700000" algn="tl" rotWithShape="0">
                    <a:prstClr val="black">
                      <a:alpha val="40000"/>
                    </a:prstClr>
                  </a:outerShdw>
                </a:effectLst>
              </p:spPr>
            </p:pic>
            <p:sp>
              <p:nvSpPr>
                <p:cNvPr id="182" name="Google Shape;191;p19">
                  <a:extLst>
                    <a:ext uri="{FF2B5EF4-FFF2-40B4-BE49-F238E27FC236}">
                      <a16:creationId xmlns:a16="http://schemas.microsoft.com/office/drawing/2014/main" id="{466261F5-5CB0-4A45-9F9A-1CA8E8ECC1C4}"/>
                    </a:ext>
                  </a:extLst>
                </p:cNvPr>
                <p:cNvSpPr txBox="1"/>
                <p:nvPr/>
              </p:nvSpPr>
              <p:spPr>
                <a:xfrm>
                  <a:off x="2860886" y="18173010"/>
                  <a:ext cx="350100" cy="284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600" dirty="0">
                      <a:solidFill>
                        <a:srgbClr val="FFFFFF"/>
                      </a:solidFill>
                    </a:rPr>
                    <a:t>Levi</a:t>
                  </a:r>
                  <a:endParaRPr sz="600" dirty="0">
                    <a:solidFill>
                      <a:srgbClr val="FFFFFF"/>
                    </a:solidFill>
                  </a:endParaRPr>
                </a:p>
              </p:txBody>
            </p:sp>
          </p:grpSp>
          <p:grpSp>
            <p:nvGrpSpPr>
              <p:cNvPr id="236" name="Group 235">
                <a:extLst>
                  <a:ext uri="{FF2B5EF4-FFF2-40B4-BE49-F238E27FC236}">
                    <a16:creationId xmlns:a16="http://schemas.microsoft.com/office/drawing/2014/main" id="{E043E8F8-CFA0-4DF8-B322-06A167009C90}"/>
                  </a:ext>
                </a:extLst>
              </p:cNvPr>
              <p:cNvGrpSpPr/>
              <p:nvPr/>
            </p:nvGrpSpPr>
            <p:grpSpPr>
              <a:xfrm>
                <a:off x="4363231" y="20986973"/>
                <a:ext cx="2267260" cy="1385463"/>
                <a:chOff x="3198087" y="16968239"/>
                <a:chExt cx="1962193" cy="1491171"/>
              </a:xfrm>
            </p:grpSpPr>
            <p:pic>
              <p:nvPicPr>
                <p:cNvPr id="180" name="Google Shape;189;p19">
                  <a:extLst>
                    <a:ext uri="{FF2B5EF4-FFF2-40B4-BE49-F238E27FC236}">
                      <a16:creationId xmlns:a16="http://schemas.microsoft.com/office/drawing/2014/main" id="{4DDCB830-47A0-4345-9665-6E46666D9538}"/>
                    </a:ext>
                  </a:extLst>
                </p:cNvPr>
                <p:cNvPicPr preferRelativeResize="0"/>
                <p:nvPr/>
              </p:nvPicPr>
              <p:blipFill>
                <a:blip r:embed="rId9">
                  <a:alphaModFix/>
                </a:blip>
                <a:stretch>
                  <a:fillRect/>
                </a:stretch>
              </p:blipFill>
              <p:spPr>
                <a:xfrm>
                  <a:off x="3198087" y="16968239"/>
                  <a:ext cx="1919198" cy="1439398"/>
                </a:xfrm>
                <a:prstGeom prst="rect">
                  <a:avLst/>
                </a:prstGeom>
                <a:noFill/>
                <a:ln>
                  <a:noFill/>
                </a:ln>
                <a:effectLst>
                  <a:outerShdw blurRad="50800" dist="38100" dir="2700000" algn="tl" rotWithShape="0">
                    <a:prstClr val="black">
                      <a:alpha val="40000"/>
                    </a:prstClr>
                  </a:outerShdw>
                </a:effectLst>
              </p:spPr>
            </p:pic>
            <p:sp>
              <p:nvSpPr>
                <p:cNvPr id="184" name="Google Shape;192;p19">
                  <a:extLst>
                    <a:ext uri="{FF2B5EF4-FFF2-40B4-BE49-F238E27FC236}">
                      <a16:creationId xmlns:a16="http://schemas.microsoft.com/office/drawing/2014/main" id="{A6274FD3-3F22-4F63-95B6-B3C79845078D}"/>
                    </a:ext>
                  </a:extLst>
                </p:cNvPr>
                <p:cNvSpPr txBox="1"/>
                <p:nvPr/>
              </p:nvSpPr>
              <p:spPr>
                <a:xfrm>
                  <a:off x="4701576" y="18174710"/>
                  <a:ext cx="458704" cy="284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600" dirty="0">
                      <a:solidFill>
                        <a:srgbClr val="FFFFFF"/>
                      </a:solidFill>
                    </a:rPr>
                    <a:t>Jay Nichols</a:t>
                  </a:r>
                  <a:endParaRPr sz="600" dirty="0">
                    <a:solidFill>
                      <a:srgbClr val="FFFFFF"/>
                    </a:solidFill>
                  </a:endParaRPr>
                </a:p>
              </p:txBody>
            </p:sp>
          </p:grpSp>
          <p:grpSp>
            <p:nvGrpSpPr>
              <p:cNvPr id="237" name="Group 236">
                <a:extLst>
                  <a:ext uri="{FF2B5EF4-FFF2-40B4-BE49-F238E27FC236}">
                    <a16:creationId xmlns:a16="http://schemas.microsoft.com/office/drawing/2014/main" id="{2C0D7BCA-DB4E-41B7-842B-525CBB54E432}"/>
                  </a:ext>
                </a:extLst>
              </p:cNvPr>
              <p:cNvGrpSpPr/>
              <p:nvPr/>
            </p:nvGrpSpPr>
            <p:grpSpPr>
              <a:xfrm>
                <a:off x="6737550" y="20986973"/>
                <a:ext cx="2402738" cy="1361725"/>
                <a:chOff x="5155863" y="16968240"/>
                <a:chExt cx="2415931" cy="1461214"/>
              </a:xfrm>
            </p:grpSpPr>
            <p:pic>
              <p:nvPicPr>
                <p:cNvPr id="178" name="Google Shape;188;p19">
                  <a:extLst>
                    <a:ext uri="{FF2B5EF4-FFF2-40B4-BE49-F238E27FC236}">
                      <a16:creationId xmlns:a16="http://schemas.microsoft.com/office/drawing/2014/main" id="{DF0FC5B4-84E1-4B7F-81A0-94A0EEC96EAD}"/>
                    </a:ext>
                  </a:extLst>
                </p:cNvPr>
                <p:cNvPicPr preferRelativeResize="0"/>
                <p:nvPr/>
              </p:nvPicPr>
              <p:blipFill>
                <a:blip r:embed="rId10">
                  <a:alphaModFix/>
                </a:blip>
                <a:stretch>
                  <a:fillRect/>
                </a:stretch>
              </p:blipFill>
              <p:spPr>
                <a:xfrm>
                  <a:off x="5155863" y="16968240"/>
                  <a:ext cx="2365593" cy="1439400"/>
                </a:xfrm>
                <a:prstGeom prst="rect">
                  <a:avLst/>
                </a:prstGeom>
                <a:noFill/>
                <a:ln>
                  <a:noFill/>
                </a:ln>
                <a:effectLst>
                  <a:outerShdw blurRad="50800" dist="38100" dir="2700000" algn="tl" rotWithShape="0">
                    <a:prstClr val="black">
                      <a:alpha val="40000"/>
                    </a:prstClr>
                  </a:outerShdw>
                </a:effectLst>
              </p:spPr>
            </p:pic>
            <p:sp>
              <p:nvSpPr>
                <p:cNvPr id="185" name="Google Shape;193;p19">
                  <a:extLst>
                    <a:ext uri="{FF2B5EF4-FFF2-40B4-BE49-F238E27FC236}">
                      <a16:creationId xmlns:a16="http://schemas.microsoft.com/office/drawing/2014/main" id="{783442F9-B97A-4C81-8038-96B8A4EE71DB}"/>
                    </a:ext>
                  </a:extLst>
                </p:cNvPr>
                <p:cNvSpPr txBox="1"/>
                <p:nvPr/>
              </p:nvSpPr>
              <p:spPr>
                <a:xfrm>
                  <a:off x="6975993" y="18144755"/>
                  <a:ext cx="595801" cy="284699"/>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600" dirty="0">
                      <a:solidFill>
                        <a:schemeClr val="tx1">
                          <a:lumMod val="95000"/>
                          <a:lumOff val="5000"/>
                        </a:schemeClr>
                      </a:solidFill>
                    </a:rPr>
                    <a:t>FishWithJD</a:t>
                  </a:r>
                  <a:endParaRPr sz="600" dirty="0">
                    <a:solidFill>
                      <a:schemeClr val="tx1">
                        <a:lumMod val="95000"/>
                        <a:lumOff val="5000"/>
                      </a:schemeClr>
                    </a:solidFill>
                  </a:endParaRPr>
                </a:p>
              </p:txBody>
            </p:sp>
          </p:grpSp>
          <p:grpSp>
            <p:nvGrpSpPr>
              <p:cNvPr id="238" name="Group 237">
                <a:extLst>
                  <a:ext uri="{FF2B5EF4-FFF2-40B4-BE49-F238E27FC236}">
                    <a16:creationId xmlns:a16="http://schemas.microsoft.com/office/drawing/2014/main" id="{7CF928FF-A837-4A00-8A83-9DB9F6D9728E}"/>
                  </a:ext>
                </a:extLst>
              </p:cNvPr>
              <p:cNvGrpSpPr/>
              <p:nvPr/>
            </p:nvGrpSpPr>
            <p:grpSpPr>
              <a:xfrm>
                <a:off x="9226708" y="21000290"/>
                <a:ext cx="2473758" cy="1333446"/>
                <a:chOff x="7560037" y="16968238"/>
                <a:chExt cx="2509000" cy="1439400"/>
              </a:xfrm>
            </p:grpSpPr>
            <p:pic>
              <p:nvPicPr>
                <p:cNvPr id="181" name="Google Shape;190;p19">
                  <a:extLst>
                    <a:ext uri="{FF2B5EF4-FFF2-40B4-BE49-F238E27FC236}">
                      <a16:creationId xmlns:a16="http://schemas.microsoft.com/office/drawing/2014/main" id="{EB952E8F-A57F-488B-AA51-C331E7A8A06B}"/>
                    </a:ext>
                  </a:extLst>
                </p:cNvPr>
                <p:cNvPicPr preferRelativeResize="0"/>
                <p:nvPr/>
              </p:nvPicPr>
              <p:blipFill rotWithShape="1">
                <a:blip r:embed="rId11">
                  <a:alphaModFix/>
                </a:blip>
                <a:srcRect r="8079"/>
                <a:stretch/>
              </p:blipFill>
              <p:spPr>
                <a:xfrm>
                  <a:off x="7560037" y="16968238"/>
                  <a:ext cx="2509000" cy="1439400"/>
                </a:xfrm>
                <a:prstGeom prst="rect">
                  <a:avLst/>
                </a:prstGeom>
                <a:noFill/>
                <a:ln>
                  <a:noFill/>
                </a:ln>
                <a:effectLst>
                  <a:outerShdw blurRad="50800" dist="38100" dir="2700000" algn="tl" rotWithShape="0">
                    <a:prstClr val="black">
                      <a:alpha val="40000"/>
                    </a:prstClr>
                  </a:outerShdw>
                </a:effectLst>
              </p:spPr>
            </p:pic>
            <p:sp>
              <p:nvSpPr>
                <p:cNvPr id="187" name="Google Shape;194;p19">
                  <a:extLst>
                    <a:ext uri="{FF2B5EF4-FFF2-40B4-BE49-F238E27FC236}">
                      <a16:creationId xmlns:a16="http://schemas.microsoft.com/office/drawing/2014/main" id="{A2EF1967-0070-49CF-91F8-48C4489FD222}"/>
                    </a:ext>
                  </a:extLst>
                </p:cNvPr>
                <p:cNvSpPr txBox="1"/>
                <p:nvPr/>
              </p:nvSpPr>
              <p:spPr>
                <a:xfrm>
                  <a:off x="9414310" y="18111413"/>
                  <a:ext cx="630662" cy="293859"/>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600" dirty="0">
                      <a:solidFill>
                        <a:srgbClr val="FFFFFF"/>
                      </a:solidFill>
                    </a:rPr>
                    <a:t>John White</a:t>
                  </a:r>
                  <a:endParaRPr sz="600" dirty="0">
                    <a:solidFill>
                      <a:srgbClr val="FFFFFF"/>
                    </a:solidFill>
                  </a:endParaRPr>
                </a:p>
              </p:txBody>
            </p:sp>
          </p:grpSp>
        </p:grpSp>
        <p:sp>
          <p:nvSpPr>
            <p:cNvPr id="190" name="Google Shape;146;p17">
              <a:extLst>
                <a:ext uri="{FF2B5EF4-FFF2-40B4-BE49-F238E27FC236}">
                  <a16:creationId xmlns:a16="http://schemas.microsoft.com/office/drawing/2014/main" id="{0399A0CD-514B-41AC-B139-1E9475CD3C88}"/>
                </a:ext>
              </a:extLst>
            </p:cNvPr>
            <p:cNvSpPr txBox="1">
              <a:spLocks/>
            </p:cNvSpPr>
            <p:nvPr/>
          </p:nvSpPr>
          <p:spPr>
            <a:xfrm>
              <a:off x="847679" y="22041481"/>
              <a:ext cx="2607270" cy="400110"/>
            </a:xfrm>
            <a:prstGeom prst="rect">
              <a:avLst/>
            </a:prstGeom>
          </p:spPr>
          <p:txBody>
            <a:bodyPr spcFirstLastPara="1" wrap="square" lIns="91425" tIns="91425" rIns="91425" bIns="91425" anchor="t" anchorCtr="0">
              <a:noAutofit/>
            </a:bodyPr>
            <a:lstStyle>
              <a:lvl1pPr marL="914400" indent="-914400" algn="l" defTabSz="3657600" rtl="0" eaLnBrk="1" latinLnBrk="0" hangingPunct="1">
                <a:lnSpc>
                  <a:spcPct val="90000"/>
                </a:lnSpc>
                <a:spcBef>
                  <a:spcPts val="4000"/>
                </a:spcBef>
                <a:buFont typeface="Arial" panose="020B0604020202020204" pitchFamily="34" charset="0"/>
                <a:buChar char="•"/>
                <a:defRPr sz="11200" kern="1200">
                  <a:solidFill>
                    <a:schemeClr val="tx1"/>
                  </a:solidFill>
                  <a:latin typeface="+mn-lt"/>
                  <a:ea typeface="+mn-ea"/>
                  <a:cs typeface="+mn-cs"/>
                </a:defRPr>
              </a:lvl1pPr>
              <a:lvl2pPr marL="2743200" indent="-914400" algn="l" defTabSz="3657600" rtl="0" eaLnBrk="1" latinLnBrk="0" hangingPunct="1">
                <a:lnSpc>
                  <a:spcPct val="90000"/>
                </a:lnSpc>
                <a:spcBef>
                  <a:spcPts val="2000"/>
                </a:spcBef>
                <a:buFont typeface="Arial" panose="020B0604020202020204" pitchFamily="34" charset="0"/>
                <a:buChar char="•"/>
                <a:defRPr sz="9600" kern="1200">
                  <a:solidFill>
                    <a:schemeClr val="tx1"/>
                  </a:solidFill>
                  <a:latin typeface="+mn-lt"/>
                  <a:ea typeface="+mn-ea"/>
                  <a:cs typeface="+mn-cs"/>
                </a:defRPr>
              </a:lvl2pPr>
              <a:lvl3pPr marL="4572000" indent="-914400" algn="l" defTabSz="3657600" rtl="0" eaLnBrk="1" latinLnBrk="0" hangingPunct="1">
                <a:lnSpc>
                  <a:spcPct val="90000"/>
                </a:lnSpc>
                <a:spcBef>
                  <a:spcPts val="2000"/>
                </a:spcBef>
                <a:buFont typeface="Arial" panose="020B0604020202020204" pitchFamily="34" charset="0"/>
                <a:buChar char="•"/>
                <a:defRPr sz="8000" kern="1200">
                  <a:solidFill>
                    <a:schemeClr val="tx1"/>
                  </a:solidFill>
                  <a:latin typeface="+mn-lt"/>
                  <a:ea typeface="+mn-ea"/>
                  <a:cs typeface="+mn-cs"/>
                </a:defRPr>
              </a:lvl3pPr>
              <a:lvl4pPr marL="6400800" indent="-914400" algn="l" defTabSz="3657600" rtl="0" eaLnBrk="1" latinLnBrk="0" hangingPunct="1">
                <a:lnSpc>
                  <a:spcPct val="90000"/>
                </a:lnSpc>
                <a:spcBef>
                  <a:spcPts val="2000"/>
                </a:spcBef>
                <a:buFont typeface="Arial" panose="020B0604020202020204" pitchFamily="34" charset="0"/>
                <a:buChar char="•"/>
                <a:defRPr sz="7200" kern="1200">
                  <a:solidFill>
                    <a:schemeClr val="tx1"/>
                  </a:solidFill>
                  <a:latin typeface="+mn-lt"/>
                  <a:ea typeface="+mn-ea"/>
                  <a:cs typeface="+mn-cs"/>
                </a:defRPr>
              </a:lvl4pPr>
              <a:lvl5pPr marL="8229600" indent="-914400" algn="l" defTabSz="3657600" rtl="0" eaLnBrk="1" latinLnBrk="0" hangingPunct="1">
                <a:lnSpc>
                  <a:spcPct val="90000"/>
                </a:lnSpc>
                <a:spcBef>
                  <a:spcPts val="2000"/>
                </a:spcBef>
                <a:buFont typeface="Arial" panose="020B0604020202020204" pitchFamily="34" charset="0"/>
                <a:buChar char="•"/>
                <a:defRPr sz="7200" kern="1200">
                  <a:solidFill>
                    <a:schemeClr val="tx1"/>
                  </a:solidFill>
                  <a:latin typeface="+mn-lt"/>
                  <a:ea typeface="+mn-ea"/>
                  <a:cs typeface="+mn-cs"/>
                </a:defRPr>
              </a:lvl5pPr>
              <a:lvl6pPr marL="10058400" indent="-914400" algn="l" defTabSz="3657600" rtl="0" eaLnBrk="1" latinLnBrk="0" hangingPunct="1">
                <a:lnSpc>
                  <a:spcPct val="90000"/>
                </a:lnSpc>
                <a:spcBef>
                  <a:spcPts val="2000"/>
                </a:spcBef>
                <a:buFont typeface="Arial" panose="020B0604020202020204" pitchFamily="34" charset="0"/>
                <a:buChar char="•"/>
                <a:defRPr sz="7200" kern="1200">
                  <a:solidFill>
                    <a:schemeClr val="tx1"/>
                  </a:solidFill>
                  <a:latin typeface="+mn-lt"/>
                  <a:ea typeface="+mn-ea"/>
                  <a:cs typeface="+mn-cs"/>
                </a:defRPr>
              </a:lvl6pPr>
              <a:lvl7pPr marL="11887200" indent="-914400" algn="l" defTabSz="3657600" rtl="0" eaLnBrk="1" latinLnBrk="0" hangingPunct="1">
                <a:lnSpc>
                  <a:spcPct val="90000"/>
                </a:lnSpc>
                <a:spcBef>
                  <a:spcPts val="2000"/>
                </a:spcBef>
                <a:buFont typeface="Arial" panose="020B0604020202020204" pitchFamily="34" charset="0"/>
                <a:buChar char="•"/>
                <a:defRPr sz="7200" kern="1200">
                  <a:solidFill>
                    <a:schemeClr val="tx1"/>
                  </a:solidFill>
                  <a:latin typeface="+mn-lt"/>
                  <a:ea typeface="+mn-ea"/>
                  <a:cs typeface="+mn-cs"/>
                </a:defRPr>
              </a:lvl7pPr>
              <a:lvl8pPr marL="13716000" indent="-914400" algn="l" defTabSz="3657600" rtl="0" eaLnBrk="1" latinLnBrk="0" hangingPunct="1">
                <a:lnSpc>
                  <a:spcPct val="90000"/>
                </a:lnSpc>
                <a:spcBef>
                  <a:spcPts val="2000"/>
                </a:spcBef>
                <a:buFont typeface="Arial" panose="020B0604020202020204" pitchFamily="34" charset="0"/>
                <a:buChar char="•"/>
                <a:defRPr sz="7200" kern="1200">
                  <a:solidFill>
                    <a:schemeClr val="tx1"/>
                  </a:solidFill>
                  <a:latin typeface="+mn-lt"/>
                  <a:ea typeface="+mn-ea"/>
                  <a:cs typeface="+mn-cs"/>
                </a:defRPr>
              </a:lvl8pPr>
              <a:lvl9pPr marL="15544800" indent="-914400" algn="l" defTabSz="3657600" rtl="0" eaLnBrk="1" latinLnBrk="0" hangingPunct="1">
                <a:lnSpc>
                  <a:spcPct val="90000"/>
                </a:lnSpc>
                <a:spcBef>
                  <a:spcPts val="2000"/>
                </a:spcBef>
                <a:buFont typeface="Arial" panose="020B0604020202020204" pitchFamily="34" charset="0"/>
                <a:buChar char="•"/>
                <a:defRPr sz="7200" kern="1200">
                  <a:solidFill>
                    <a:schemeClr val="tx1"/>
                  </a:solidFill>
                  <a:latin typeface="+mn-lt"/>
                  <a:ea typeface="+mn-ea"/>
                  <a:cs typeface="+mn-cs"/>
                </a:defRPr>
              </a:lvl9pPr>
            </a:lstStyle>
            <a:p>
              <a:pPr marL="0" indent="0" algn="ctr">
                <a:lnSpc>
                  <a:spcPct val="100000"/>
                </a:lnSpc>
                <a:spcBef>
                  <a:spcPts val="0"/>
                </a:spcBef>
                <a:spcAft>
                  <a:spcPts val="1200"/>
                </a:spcAft>
                <a:buClr>
                  <a:srgbClr val="1C4587"/>
                </a:buClr>
                <a:buNone/>
              </a:pPr>
              <a:r>
                <a:rPr lang="en-US" sz="1200" dirty="0">
                  <a:solidFill>
                    <a:schemeClr val="accent2">
                      <a:lumMod val="75000"/>
                    </a:schemeClr>
                  </a:solidFill>
                </a:rPr>
                <a:t>Black Rockfish (</a:t>
              </a:r>
              <a:r>
                <a:rPr lang="en-US" sz="1200" i="1" dirty="0">
                  <a:solidFill>
                    <a:schemeClr val="accent2">
                      <a:lumMod val="75000"/>
                    </a:schemeClr>
                  </a:solidFill>
                </a:rPr>
                <a:t>Sebastes melanops)</a:t>
              </a:r>
              <a:endParaRPr lang="en-US" sz="1200" dirty="0">
                <a:solidFill>
                  <a:schemeClr val="accent2">
                    <a:lumMod val="75000"/>
                  </a:schemeClr>
                </a:solidFill>
              </a:endParaRPr>
            </a:p>
            <a:p>
              <a:pPr marL="0" indent="0">
                <a:lnSpc>
                  <a:spcPct val="100000"/>
                </a:lnSpc>
                <a:spcBef>
                  <a:spcPts val="0"/>
                </a:spcBef>
                <a:spcAft>
                  <a:spcPts val="1200"/>
                </a:spcAft>
                <a:buFont typeface="Arial" panose="020B0604020202020204" pitchFamily="34" charset="0"/>
                <a:buNone/>
              </a:pPr>
              <a:endParaRPr lang="en-US" sz="1200" dirty="0">
                <a:solidFill>
                  <a:schemeClr val="accent2">
                    <a:lumMod val="75000"/>
                  </a:schemeClr>
                </a:solidFill>
              </a:endParaRPr>
            </a:p>
          </p:txBody>
        </p:sp>
        <p:sp>
          <p:nvSpPr>
            <p:cNvPr id="191" name="Google Shape;146;p17">
              <a:extLst>
                <a:ext uri="{FF2B5EF4-FFF2-40B4-BE49-F238E27FC236}">
                  <a16:creationId xmlns:a16="http://schemas.microsoft.com/office/drawing/2014/main" id="{E15A986B-EEC3-4760-B767-60C2EC844302}"/>
                </a:ext>
              </a:extLst>
            </p:cNvPr>
            <p:cNvSpPr txBox="1">
              <a:spLocks/>
            </p:cNvSpPr>
            <p:nvPr/>
          </p:nvSpPr>
          <p:spPr>
            <a:xfrm>
              <a:off x="6275855" y="22057263"/>
              <a:ext cx="2665268" cy="400110"/>
            </a:xfrm>
            <a:prstGeom prst="rect">
              <a:avLst/>
            </a:prstGeom>
          </p:spPr>
          <p:txBody>
            <a:bodyPr spcFirstLastPara="1" wrap="square" lIns="91425" tIns="91425" rIns="91425" bIns="91425" anchor="t" anchorCtr="0">
              <a:noAutofit/>
            </a:bodyPr>
            <a:lstStyle>
              <a:lvl1pPr marL="914400" indent="-914400" algn="l" defTabSz="3657600" rtl="0" eaLnBrk="1" latinLnBrk="0" hangingPunct="1">
                <a:lnSpc>
                  <a:spcPct val="90000"/>
                </a:lnSpc>
                <a:spcBef>
                  <a:spcPts val="4000"/>
                </a:spcBef>
                <a:buFont typeface="Arial" panose="020B0604020202020204" pitchFamily="34" charset="0"/>
                <a:buChar char="•"/>
                <a:defRPr sz="11200" kern="1200">
                  <a:solidFill>
                    <a:schemeClr val="tx1"/>
                  </a:solidFill>
                  <a:latin typeface="+mn-lt"/>
                  <a:ea typeface="+mn-ea"/>
                  <a:cs typeface="+mn-cs"/>
                </a:defRPr>
              </a:lvl1pPr>
              <a:lvl2pPr marL="2743200" indent="-914400" algn="l" defTabSz="3657600" rtl="0" eaLnBrk="1" latinLnBrk="0" hangingPunct="1">
                <a:lnSpc>
                  <a:spcPct val="90000"/>
                </a:lnSpc>
                <a:spcBef>
                  <a:spcPts val="2000"/>
                </a:spcBef>
                <a:buFont typeface="Arial" panose="020B0604020202020204" pitchFamily="34" charset="0"/>
                <a:buChar char="•"/>
                <a:defRPr sz="9600" kern="1200">
                  <a:solidFill>
                    <a:schemeClr val="tx1"/>
                  </a:solidFill>
                  <a:latin typeface="+mn-lt"/>
                  <a:ea typeface="+mn-ea"/>
                  <a:cs typeface="+mn-cs"/>
                </a:defRPr>
              </a:lvl2pPr>
              <a:lvl3pPr marL="4572000" indent="-914400" algn="l" defTabSz="3657600" rtl="0" eaLnBrk="1" latinLnBrk="0" hangingPunct="1">
                <a:lnSpc>
                  <a:spcPct val="90000"/>
                </a:lnSpc>
                <a:spcBef>
                  <a:spcPts val="2000"/>
                </a:spcBef>
                <a:buFont typeface="Arial" panose="020B0604020202020204" pitchFamily="34" charset="0"/>
                <a:buChar char="•"/>
                <a:defRPr sz="8000" kern="1200">
                  <a:solidFill>
                    <a:schemeClr val="tx1"/>
                  </a:solidFill>
                  <a:latin typeface="+mn-lt"/>
                  <a:ea typeface="+mn-ea"/>
                  <a:cs typeface="+mn-cs"/>
                </a:defRPr>
              </a:lvl3pPr>
              <a:lvl4pPr marL="6400800" indent="-914400" algn="l" defTabSz="3657600" rtl="0" eaLnBrk="1" latinLnBrk="0" hangingPunct="1">
                <a:lnSpc>
                  <a:spcPct val="90000"/>
                </a:lnSpc>
                <a:spcBef>
                  <a:spcPts val="2000"/>
                </a:spcBef>
                <a:buFont typeface="Arial" panose="020B0604020202020204" pitchFamily="34" charset="0"/>
                <a:buChar char="•"/>
                <a:defRPr sz="7200" kern="1200">
                  <a:solidFill>
                    <a:schemeClr val="tx1"/>
                  </a:solidFill>
                  <a:latin typeface="+mn-lt"/>
                  <a:ea typeface="+mn-ea"/>
                  <a:cs typeface="+mn-cs"/>
                </a:defRPr>
              </a:lvl4pPr>
              <a:lvl5pPr marL="8229600" indent="-914400" algn="l" defTabSz="3657600" rtl="0" eaLnBrk="1" latinLnBrk="0" hangingPunct="1">
                <a:lnSpc>
                  <a:spcPct val="90000"/>
                </a:lnSpc>
                <a:spcBef>
                  <a:spcPts val="2000"/>
                </a:spcBef>
                <a:buFont typeface="Arial" panose="020B0604020202020204" pitchFamily="34" charset="0"/>
                <a:buChar char="•"/>
                <a:defRPr sz="7200" kern="1200">
                  <a:solidFill>
                    <a:schemeClr val="tx1"/>
                  </a:solidFill>
                  <a:latin typeface="+mn-lt"/>
                  <a:ea typeface="+mn-ea"/>
                  <a:cs typeface="+mn-cs"/>
                </a:defRPr>
              </a:lvl5pPr>
              <a:lvl6pPr marL="10058400" indent="-914400" algn="l" defTabSz="3657600" rtl="0" eaLnBrk="1" latinLnBrk="0" hangingPunct="1">
                <a:lnSpc>
                  <a:spcPct val="90000"/>
                </a:lnSpc>
                <a:spcBef>
                  <a:spcPts val="2000"/>
                </a:spcBef>
                <a:buFont typeface="Arial" panose="020B0604020202020204" pitchFamily="34" charset="0"/>
                <a:buChar char="•"/>
                <a:defRPr sz="7200" kern="1200">
                  <a:solidFill>
                    <a:schemeClr val="tx1"/>
                  </a:solidFill>
                  <a:latin typeface="+mn-lt"/>
                  <a:ea typeface="+mn-ea"/>
                  <a:cs typeface="+mn-cs"/>
                </a:defRPr>
              </a:lvl6pPr>
              <a:lvl7pPr marL="11887200" indent="-914400" algn="l" defTabSz="3657600" rtl="0" eaLnBrk="1" latinLnBrk="0" hangingPunct="1">
                <a:lnSpc>
                  <a:spcPct val="90000"/>
                </a:lnSpc>
                <a:spcBef>
                  <a:spcPts val="2000"/>
                </a:spcBef>
                <a:buFont typeface="Arial" panose="020B0604020202020204" pitchFamily="34" charset="0"/>
                <a:buChar char="•"/>
                <a:defRPr sz="7200" kern="1200">
                  <a:solidFill>
                    <a:schemeClr val="tx1"/>
                  </a:solidFill>
                  <a:latin typeface="+mn-lt"/>
                  <a:ea typeface="+mn-ea"/>
                  <a:cs typeface="+mn-cs"/>
                </a:defRPr>
              </a:lvl7pPr>
              <a:lvl8pPr marL="13716000" indent="-914400" algn="l" defTabSz="3657600" rtl="0" eaLnBrk="1" latinLnBrk="0" hangingPunct="1">
                <a:lnSpc>
                  <a:spcPct val="90000"/>
                </a:lnSpc>
                <a:spcBef>
                  <a:spcPts val="2000"/>
                </a:spcBef>
                <a:buFont typeface="Arial" panose="020B0604020202020204" pitchFamily="34" charset="0"/>
                <a:buChar char="•"/>
                <a:defRPr sz="7200" kern="1200">
                  <a:solidFill>
                    <a:schemeClr val="tx1"/>
                  </a:solidFill>
                  <a:latin typeface="+mn-lt"/>
                  <a:ea typeface="+mn-ea"/>
                  <a:cs typeface="+mn-cs"/>
                </a:defRPr>
              </a:lvl8pPr>
              <a:lvl9pPr marL="15544800" indent="-914400" algn="l" defTabSz="3657600" rtl="0" eaLnBrk="1" latinLnBrk="0" hangingPunct="1">
                <a:lnSpc>
                  <a:spcPct val="90000"/>
                </a:lnSpc>
                <a:spcBef>
                  <a:spcPts val="2000"/>
                </a:spcBef>
                <a:buFont typeface="Arial" panose="020B0604020202020204" pitchFamily="34" charset="0"/>
                <a:buChar char="•"/>
                <a:defRPr sz="7200" kern="1200">
                  <a:solidFill>
                    <a:schemeClr val="tx1"/>
                  </a:solidFill>
                  <a:latin typeface="+mn-lt"/>
                  <a:ea typeface="+mn-ea"/>
                  <a:cs typeface="+mn-cs"/>
                </a:defRPr>
              </a:lvl9pPr>
            </a:lstStyle>
            <a:p>
              <a:pPr marL="0" indent="0" algn="ctr">
                <a:lnSpc>
                  <a:spcPct val="100000"/>
                </a:lnSpc>
                <a:spcBef>
                  <a:spcPts val="0"/>
                </a:spcBef>
                <a:spcAft>
                  <a:spcPts val="1200"/>
                </a:spcAft>
                <a:buClr>
                  <a:srgbClr val="1C4587"/>
                </a:buClr>
                <a:buNone/>
              </a:pPr>
              <a:r>
                <a:rPr lang="en-US" sz="1200" dirty="0">
                  <a:solidFill>
                    <a:schemeClr val="accent2">
                      <a:lumMod val="75000"/>
                    </a:schemeClr>
                  </a:solidFill>
                </a:rPr>
                <a:t>Cabezon (</a:t>
              </a:r>
              <a:r>
                <a:rPr lang="en-US" sz="1200" i="1" dirty="0" err="1">
                  <a:solidFill>
                    <a:schemeClr val="accent2">
                      <a:lumMod val="75000"/>
                    </a:schemeClr>
                  </a:solidFill>
                </a:rPr>
                <a:t>Scorpaenichthys</a:t>
              </a:r>
              <a:r>
                <a:rPr lang="en-US" sz="1200" i="1" dirty="0">
                  <a:solidFill>
                    <a:schemeClr val="accent2">
                      <a:lumMod val="75000"/>
                    </a:schemeClr>
                  </a:solidFill>
                </a:rPr>
                <a:t> </a:t>
              </a:r>
              <a:r>
                <a:rPr lang="en-US" sz="1200" i="1" dirty="0" err="1">
                  <a:solidFill>
                    <a:schemeClr val="accent2">
                      <a:lumMod val="75000"/>
                    </a:schemeClr>
                  </a:solidFill>
                </a:rPr>
                <a:t>marmoratus</a:t>
              </a:r>
              <a:r>
                <a:rPr lang="en-US" sz="1200" i="1" dirty="0">
                  <a:solidFill>
                    <a:schemeClr val="accent2">
                      <a:lumMod val="75000"/>
                    </a:schemeClr>
                  </a:solidFill>
                </a:rPr>
                <a:t>)</a:t>
              </a:r>
              <a:endParaRPr lang="en-US" sz="1200" dirty="0">
                <a:solidFill>
                  <a:schemeClr val="accent2">
                    <a:lumMod val="75000"/>
                  </a:schemeClr>
                </a:solidFill>
              </a:endParaRPr>
            </a:p>
            <a:p>
              <a:pPr marL="0" indent="0">
                <a:lnSpc>
                  <a:spcPct val="100000"/>
                </a:lnSpc>
                <a:spcBef>
                  <a:spcPts val="0"/>
                </a:spcBef>
                <a:spcAft>
                  <a:spcPts val="1200"/>
                </a:spcAft>
                <a:buFont typeface="Arial" panose="020B0604020202020204" pitchFamily="34" charset="0"/>
                <a:buNone/>
              </a:pPr>
              <a:endParaRPr lang="en-US" sz="1200" dirty="0">
                <a:solidFill>
                  <a:schemeClr val="accent2">
                    <a:lumMod val="75000"/>
                  </a:schemeClr>
                </a:solidFill>
              </a:endParaRPr>
            </a:p>
          </p:txBody>
        </p:sp>
        <p:sp>
          <p:nvSpPr>
            <p:cNvPr id="192" name="Google Shape;146;p17">
              <a:extLst>
                <a:ext uri="{FF2B5EF4-FFF2-40B4-BE49-F238E27FC236}">
                  <a16:creationId xmlns:a16="http://schemas.microsoft.com/office/drawing/2014/main" id="{09620D88-477D-4050-A24F-C7F1D05A755A}"/>
                </a:ext>
              </a:extLst>
            </p:cNvPr>
            <p:cNvSpPr txBox="1">
              <a:spLocks/>
            </p:cNvSpPr>
            <p:nvPr/>
          </p:nvSpPr>
          <p:spPr>
            <a:xfrm>
              <a:off x="3596419" y="22032690"/>
              <a:ext cx="2506318" cy="400110"/>
            </a:xfrm>
            <a:prstGeom prst="rect">
              <a:avLst/>
            </a:prstGeom>
          </p:spPr>
          <p:txBody>
            <a:bodyPr spcFirstLastPara="1" wrap="square" lIns="91425" tIns="91425" rIns="91425" bIns="91425" anchor="t" anchorCtr="0">
              <a:noAutofit/>
            </a:bodyPr>
            <a:lstStyle>
              <a:lvl1pPr marL="914400" indent="-914400" algn="l" defTabSz="3657600" rtl="0" eaLnBrk="1" latinLnBrk="0" hangingPunct="1">
                <a:lnSpc>
                  <a:spcPct val="90000"/>
                </a:lnSpc>
                <a:spcBef>
                  <a:spcPts val="4000"/>
                </a:spcBef>
                <a:buFont typeface="Arial" panose="020B0604020202020204" pitchFamily="34" charset="0"/>
                <a:buChar char="•"/>
                <a:defRPr sz="11200" kern="1200">
                  <a:solidFill>
                    <a:schemeClr val="tx1"/>
                  </a:solidFill>
                  <a:latin typeface="+mn-lt"/>
                  <a:ea typeface="+mn-ea"/>
                  <a:cs typeface="+mn-cs"/>
                </a:defRPr>
              </a:lvl1pPr>
              <a:lvl2pPr marL="2743200" indent="-914400" algn="l" defTabSz="3657600" rtl="0" eaLnBrk="1" latinLnBrk="0" hangingPunct="1">
                <a:lnSpc>
                  <a:spcPct val="90000"/>
                </a:lnSpc>
                <a:spcBef>
                  <a:spcPts val="2000"/>
                </a:spcBef>
                <a:buFont typeface="Arial" panose="020B0604020202020204" pitchFamily="34" charset="0"/>
                <a:buChar char="•"/>
                <a:defRPr sz="9600" kern="1200">
                  <a:solidFill>
                    <a:schemeClr val="tx1"/>
                  </a:solidFill>
                  <a:latin typeface="+mn-lt"/>
                  <a:ea typeface="+mn-ea"/>
                  <a:cs typeface="+mn-cs"/>
                </a:defRPr>
              </a:lvl2pPr>
              <a:lvl3pPr marL="4572000" indent="-914400" algn="l" defTabSz="3657600" rtl="0" eaLnBrk="1" latinLnBrk="0" hangingPunct="1">
                <a:lnSpc>
                  <a:spcPct val="90000"/>
                </a:lnSpc>
                <a:spcBef>
                  <a:spcPts val="2000"/>
                </a:spcBef>
                <a:buFont typeface="Arial" panose="020B0604020202020204" pitchFamily="34" charset="0"/>
                <a:buChar char="•"/>
                <a:defRPr sz="8000" kern="1200">
                  <a:solidFill>
                    <a:schemeClr val="tx1"/>
                  </a:solidFill>
                  <a:latin typeface="+mn-lt"/>
                  <a:ea typeface="+mn-ea"/>
                  <a:cs typeface="+mn-cs"/>
                </a:defRPr>
              </a:lvl3pPr>
              <a:lvl4pPr marL="6400800" indent="-914400" algn="l" defTabSz="3657600" rtl="0" eaLnBrk="1" latinLnBrk="0" hangingPunct="1">
                <a:lnSpc>
                  <a:spcPct val="90000"/>
                </a:lnSpc>
                <a:spcBef>
                  <a:spcPts val="2000"/>
                </a:spcBef>
                <a:buFont typeface="Arial" panose="020B0604020202020204" pitchFamily="34" charset="0"/>
                <a:buChar char="•"/>
                <a:defRPr sz="7200" kern="1200">
                  <a:solidFill>
                    <a:schemeClr val="tx1"/>
                  </a:solidFill>
                  <a:latin typeface="+mn-lt"/>
                  <a:ea typeface="+mn-ea"/>
                  <a:cs typeface="+mn-cs"/>
                </a:defRPr>
              </a:lvl4pPr>
              <a:lvl5pPr marL="8229600" indent="-914400" algn="l" defTabSz="3657600" rtl="0" eaLnBrk="1" latinLnBrk="0" hangingPunct="1">
                <a:lnSpc>
                  <a:spcPct val="90000"/>
                </a:lnSpc>
                <a:spcBef>
                  <a:spcPts val="2000"/>
                </a:spcBef>
                <a:buFont typeface="Arial" panose="020B0604020202020204" pitchFamily="34" charset="0"/>
                <a:buChar char="•"/>
                <a:defRPr sz="7200" kern="1200">
                  <a:solidFill>
                    <a:schemeClr val="tx1"/>
                  </a:solidFill>
                  <a:latin typeface="+mn-lt"/>
                  <a:ea typeface="+mn-ea"/>
                  <a:cs typeface="+mn-cs"/>
                </a:defRPr>
              </a:lvl5pPr>
              <a:lvl6pPr marL="10058400" indent="-914400" algn="l" defTabSz="3657600" rtl="0" eaLnBrk="1" latinLnBrk="0" hangingPunct="1">
                <a:lnSpc>
                  <a:spcPct val="90000"/>
                </a:lnSpc>
                <a:spcBef>
                  <a:spcPts val="2000"/>
                </a:spcBef>
                <a:buFont typeface="Arial" panose="020B0604020202020204" pitchFamily="34" charset="0"/>
                <a:buChar char="•"/>
                <a:defRPr sz="7200" kern="1200">
                  <a:solidFill>
                    <a:schemeClr val="tx1"/>
                  </a:solidFill>
                  <a:latin typeface="+mn-lt"/>
                  <a:ea typeface="+mn-ea"/>
                  <a:cs typeface="+mn-cs"/>
                </a:defRPr>
              </a:lvl6pPr>
              <a:lvl7pPr marL="11887200" indent="-914400" algn="l" defTabSz="3657600" rtl="0" eaLnBrk="1" latinLnBrk="0" hangingPunct="1">
                <a:lnSpc>
                  <a:spcPct val="90000"/>
                </a:lnSpc>
                <a:spcBef>
                  <a:spcPts val="2000"/>
                </a:spcBef>
                <a:buFont typeface="Arial" panose="020B0604020202020204" pitchFamily="34" charset="0"/>
                <a:buChar char="•"/>
                <a:defRPr sz="7200" kern="1200">
                  <a:solidFill>
                    <a:schemeClr val="tx1"/>
                  </a:solidFill>
                  <a:latin typeface="+mn-lt"/>
                  <a:ea typeface="+mn-ea"/>
                  <a:cs typeface="+mn-cs"/>
                </a:defRPr>
              </a:lvl7pPr>
              <a:lvl8pPr marL="13716000" indent="-914400" algn="l" defTabSz="3657600" rtl="0" eaLnBrk="1" latinLnBrk="0" hangingPunct="1">
                <a:lnSpc>
                  <a:spcPct val="90000"/>
                </a:lnSpc>
                <a:spcBef>
                  <a:spcPts val="2000"/>
                </a:spcBef>
                <a:buFont typeface="Arial" panose="020B0604020202020204" pitchFamily="34" charset="0"/>
                <a:buChar char="•"/>
                <a:defRPr sz="7200" kern="1200">
                  <a:solidFill>
                    <a:schemeClr val="tx1"/>
                  </a:solidFill>
                  <a:latin typeface="+mn-lt"/>
                  <a:ea typeface="+mn-ea"/>
                  <a:cs typeface="+mn-cs"/>
                </a:defRPr>
              </a:lvl8pPr>
              <a:lvl9pPr marL="15544800" indent="-914400" algn="l" defTabSz="3657600" rtl="0" eaLnBrk="1" latinLnBrk="0" hangingPunct="1">
                <a:lnSpc>
                  <a:spcPct val="90000"/>
                </a:lnSpc>
                <a:spcBef>
                  <a:spcPts val="2000"/>
                </a:spcBef>
                <a:buFont typeface="Arial" panose="020B0604020202020204" pitchFamily="34" charset="0"/>
                <a:buChar char="•"/>
                <a:defRPr sz="7200" kern="1200">
                  <a:solidFill>
                    <a:schemeClr val="tx1"/>
                  </a:solidFill>
                  <a:latin typeface="+mn-lt"/>
                  <a:ea typeface="+mn-ea"/>
                  <a:cs typeface="+mn-cs"/>
                </a:defRPr>
              </a:lvl9pPr>
            </a:lstStyle>
            <a:p>
              <a:pPr marL="0" indent="0" algn="ctr">
                <a:lnSpc>
                  <a:spcPct val="100000"/>
                </a:lnSpc>
                <a:spcBef>
                  <a:spcPts val="0"/>
                </a:spcBef>
                <a:spcAft>
                  <a:spcPts val="1200"/>
                </a:spcAft>
                <a:buClr>
                  <a:srgbClr val="1C4587"/>
                </a:buClr>
                <a:buNone/>
              </a:pPr>
              <a:r>
                <a:rPr lang="en-US" sz="1200" dirty="0">
                  <a:solidFill>
                    <a:schemeClr val="accent2">
                      <a:lumMod val="75000"/>
                    </a:schemeClr>
                  </a:solidFill>
                </a:rPr>
                <a:t>Lingcod (</a:t>
              </a:r>
              <a:r>
                <a:rPr lang="en-US" sz="1200" i="1" dirty="0" err="1">
                  <a:solidFill>
                    <a:schemeClr val="accent2">
                      <a:lumMod val="75000"/>
                    </a:schemeClr>
                  </a:solidFill>
                </a:rPr>
                <a:t>Ophiodon</a:t>
              </a:r>
              <a:r>
                <a:rPr lang="en-US" sz="1200" i="1" dirty="0">
                  <a:solidFill>
                    <a:schemeClr val="accent2">
                      <a:lumMod val="75000"/>
                    </a:schemeClr>
                  </a:solidFill>
                </a:rPr>
                <a:t> elongatus)</a:t>
              </a:r>
              <a:endParaRPr lang="en-US" sz="1200" dirty="0">
                <a:solidFill>
                  <a:schemeClr val="accent2">
                    <a:lumMod val="75000"/>
                  </a:schemeClr>
                </a:solidFill>
              </a:endParaRPr>
            </a:p>
            <a:p>
              <a:pPr marL="0" indent="0">
                <a:lnSpc>
                  <a:spcPct val="100000"/>
                </a:lnSpc>
                <a:spcBef>
                  <a:spcPts val="0"/>
                </a:spcBef>
                <a:spcAft>
                  <a:spcPts val="1200"/>
                </a:spcAft>
                <a:buFont typeface="Arial" panose="020B0604020202020204" pitchFamily="34" charset="0"/>
                <a:buNone/>
              </a:pPr>
              <a:endParaRPr lang="en-US" sz="1200" dirty="0">
                <a:solidFill>
                  <a:schemeClr val="accent2">
                    <a:lumMod val="75000"/>
                  </a:schemeClr>
                </a:solidFill>
              </a:endParaRPr>
            </a:p>
          </p:txBody>
        </p:sp>
        <p:sp>
          <p:nvSpPr>
            <p:cNvPr id="193" name="Google Shape;146;p17">
              <a:extLst>
                <a:ext uri="{FF2B5EF4-FFF2-40B4-BE49-F238E27FC236}">
                  <a16:creationId xmlns:a16="http://schemas.microsoft.com/office/drawing/2014/main" id="{09E637AC-2F53-4709-ADDF-1D59797B0361}"/>
                </a:ext>
              </a:extLst>
            </p:cNvPr>
            <p:cNvSpPr txBox="1">
              <a:spLocks/>
            </p:cNvSpPr>
            <p:nvPr/>
          </p:nvSpPr>
          <p:spPr>
            <a:xfrm>
              <a:off x="9096761" y="22041481"/>
              <a:ext cx="2778986" cy="400110"/>
            </a:xfrm>
            <a:prstGeom prst="rect">
              <a:avLst/>
            </a:prstGeom>
          </p:spPr>
          <p:txBody>
            <a:bodyPr spcFirstLastPara="1" wrap="square" lIns="91425" tIns="91425" rIns="91425" bIns="91425" anchor="t" anchorCtr="0">
              <a:noAutofit/>
            </a:bodyPr>
            <a:lstStyle>
              <a:lvl1pPr marL="914400" indent="-914400" algn="l" defTabSz="3657600" rtl="0" eaLnBrk="1" latinLnBrk="0" hangingPunct="1">
                <a:lnSpc>
                  <a:spcPct val="90000"/>
                </a:lnSpc>
                <a:spcBef>
                  <a:spcPts val="4000"/>
                </a:spcBef>
                <a:buFont typeface="Arial" panose="020B0604020202020204" pitchFamily="34" charset="0"/>
                <a:buChar char="•"/>
                <a:defRPr sz="11200" kern="1200">
                  <a:solidFill>
                    <a:schemeClr val="tx1"/>
                  </a:solidFill>
                  <a:latin typeface="+mn-lt"/>
                  <a:ea typeface="+mn-ea"/>
                  <a:cs typeface="+mn-cs"/>
                </a:defRPr>
              </a:lvl1pPr>
              <a:lvl2pPr marL="2743200" indent="-914400" algn="l" defTabSz="3657600" rtl="0" eaLnBrk="1" latinLnBrk="0" hangingPunct="1">
                <a:lnSpc>
                  <a:spcPct val="90000"/>
                </a:lnSpc>
                <a:spcBef>
                  <a:spcPts val="2000"/>
                </a:spcBef>
                <a:buFont typeface="Arial" panose="020B0604020202020204" pitchFamily="34" charset="0"/>
                <a:buChar char="•"/>
                <a:defRPr sz="9600" kern="1200">
                  <a:solidFill>
                    <a:schemeClr val="tx1"/>
                  </a:solidFill>
                  <a:latin typeface="+mn-lt"/>
                  <a:ea typeface="+mn-ea"/>
                  <a:cs typeface="+mn-cs"/>
                </a:defRPr>
              </a:lvl2pPr>
              <a:lvl3pPr marL="4572000" indent="-914400" algn="l" defTabSz="3657600" rtl="0" eaLnBrk="1" latinLnBrk="0" hangingPunct="1">
                <a:lnSpc>
                  <a:spcPct val="90000"/>
                </a:lnSpc>
                <a:spcBef>
                  <a:spcPts val="2000"/>
                </a:spcBef>
                <a:buFont typeface="Arial" panose="020B0604020202020204" pitchFamily="34" charset="0"/>
                <a:buChar char="•"/>
                <a:defRPr sz="8000" kern="1200">
                  <a:solidFill>
                    <a:schemeClr val="tx1"/>
                  </a:solidFill>
                  <a:latin typeface="+mn-lt"/>
                  <a:ea typeface="+mn-ea"/>
                  <a:cs typeface="+mn-cs"/>
                </a:defRPr>
              </a:lvl3pPr>
              <a:lvl4pPr marL="6400800" indent="-914400" algn="l" defTabSz="3657600" rtl="0" eaLnBrk="1" latinLnBrk="0" hangingPunct="1">
                <a:lnSpc>
                  <a:spcPct val="90000"/>
                </a:lnSpc>
                <a:spcBef>
                  <a:spcPts val="2000"/>
                </a:spcBef>
                <a:buFont typeface="Arial" panose="020B0604020202020204" pitchFamily="34" charset="0"/>
                <a:buChar char="•"/>
                <a:defRPr sz="7200" kern="1200">
                  <a:solidFill>
                    <a:schemeClr val="tx1"/>
                  </a:solidFill>
                  <a:latin typeface="+mn-lt"/>
                  <a:ea typeface="+mn-ea"/>
                  <a:cs typeface="+mn-cs"/>
                </a:defRPr>
              </a:lvl4pPr>
              <a:lvl5pPr marL="8229600" indent="-914400" algn="l" defTabSz="3657600" rtl="0" eaLnBrk="1" latinLnBrk="0" hangingPunct="1">
                <a:lnSpc>
                  <a:spcPct val="90000"/>
                </a:lnSpc>
                <a:spcBef>
                  <a:spcPts val="2000"/>
                </a:spcBef>
                <a:buFont typeface="Arial" panose="020B0604020202020204" pitchFamily="34" charset="0"/>
                <a:buChar char="•"/>
                <a:defRPr sz="7200" kern="1200">
                  <a:solidFill>
                    <a:schemeClr val="tx1"/>
                  </a:solidFill>
                  <a:latin typeface="+mn-lt"/>
                  <a:ea typeface="+mn-ea"/>
                  <a:cs typeface="+mn-cs"/>
                </a:defRPr>
              </a:lvl5pPr>
              <a:lvl6pPr marL="10058400" indent="-914400" algn="l" defTabSz="3657600" rtl="0" eaLnBrk="1" latinLnBrk="0" hangingPunct="1">
                <a:lnSpc>
                  <a:spcPct val="90000"/>
                </a:lnSpc>
                <a:spcBef>
                  <a:spcPts val="2000"/>
                </a:spcBef>
                <a:buFont typeface="Arial" panose="020B0604020202020204" pitchFamily="34" charset="0"/>
                <a:buChar char="•"/>
                <a:defRPr sz="7200" kern="1200">
                  <a:solidFill>
                    <a:schemeClr val="tx1"/>
                  </a:solidFill>
                  <a:latin typeface="+mn-lt"/>
                  <a:ea typeface="+mn-ea"/>
                  <a:cs typeface="+mn-cs"/>
                </a:defRPr>
              </a:lvl6pPr>
              <a:lvl7pPr marL="11887200" indent="-914400" algn="l" defTabSz="3657600" rtl="0" eaLnBrk="1" latinLnBrk="0" hangingPunct="1">
                <a:lnSpc>
                  <a:spcPct val="90000"/>
                </a:lnSpc>
                <a:spcBef>
                  <a:spcPts val="2000"/>
                </a:spcBef>
                <a:buFont typeface="Arial" panose="020B0604020202020204" pitchFamily="34" charset="0"/>
                <a:buChar char="•"/>
                <a:defRPr sz="7200" kern="1200">
                  <a:solidFill>
                    <a:schemeClr val="tx1"/>
                  </a:solidFill>
                  <a:latin typeface="+mn-lt"/>
                  <a:ea typeface="+mn-ea"/>
                  <a:cs typeface="+mn-cs"/>
                </a:defRPr>
              </a:lvl7pPr>
              <a:lvl8pPr marL="13716000" indent="-914400" algn="l" defTabSz="3657600" rtl="0" eaLnBrk="1" latinLnBrk="0" hangingPunct="1">
                <a:lnSpc>
                  <a:spcPct val="90000"/>
                </a:lnSpc>
                <a:spcBef>
                  <a:spcPts val="2000"/>
                </a:spcBef>
                <a:buFont typeface="Arial" panose="020B0604020202020204" pitchFamily="34" charset="0"/>
                <a:buChar char="•"/>
                <a:defRPr sz="7200" kern="1200">
                  <a:solidFill>
                    <a:schemeClr val="tx1"/>
                  </a:solidFill>
                  <a:latin typeface="+mn-lt"/>
                  <a:ea typeface="+mn-ea"/>
                  <a:cs typeface="+mn-cs"/>
                </a:defRPr>
              </a:lvl8pPr>
              <a:lvl9pPr marL="15544800" indent="-914400" algn="l" defTabSz="3657600" rtl="0" eaLnBrk="1" latinLnBrk="0" hangingPunct="1">
                <a:lnSpc>
                  <a:spcPct val="90000"/>
                </a:lnSpc>
                <a:spcBef>
                  <a:spcPts val="2000"/>
                </a:spcBef>
                <a:buFont typeface="Arial" panose="020B0604020202020204" pitchFamily="34" charset="0"/>
                <a:buChar char="•"/>
                <a:defRPr sz="7200" kern="1200">
                  <a:solidFill>
                    <a:schemeClr val="tx1"/>
                  </a:solidFill>
                  <a:latin typeface="+mn-lt"/>
                  <a:ea typeface="+mn-ea"/>
                  <a:cs typeface="+mn-cs"/>
                </a:defRPr>
              </a:lvl9pPr>
            </a:lstStyle>
            <a:p>
              <a:pPr marL="0" indent="0" algn="ctr">
                <a:lnSpc>
                  <a:spcPct val="100000"/>
                </a:lnSpc>
                <a:spcBef>
                  <a:spcPts val="0"/>
                </a:spcBef>
                <a:spcAft>
                  <a:spcPts val="1200"/>
                </a:spcAft>
                <a:buClr>
                  <a:srgbClr val="1C4587"/>
                </a:buClr>
                <a:buNone/>
              </a:pPr>
              <a:r>
                <a:rPr lang="en-US" sz="1200" dirty="0">
                  <a:solidFill>
                    <a:schemeClr val="accent2">
                      <a:lumMod val="75000"/>
                    </a:schemeClr>
                  </a:solidFill>
                </a:rPr>
                <a:t>Copper Rockfish (</a:t>
              </a:r>
              <a:r>
                <a:rPr lang="en-US" sz="1200" i="1" dirty="0">
                  <a:solidFill>
                    <a:schemeClr val="accent2">
                      <a:lumMod val="75000"/>
                    </a:schemeClr>
                  </a:solidFill>
                </a:rPr>
                <a:t>Sebastes </a:t>
              </a:r>
              <a:r>
                <a:rPr lang="en-US" sz="1200" i="1" dirty="0" err="1">
                  <a:solidFill>
                    <a:schemeClr val="accent2">
                      <a:lumMod val="75000"/>
                    </a:schemeClr>
                  </a:solidFill>
                </a:rPr>
                <a:t>caurinus</a:t>
              </a:r>
              <a:r>
                <a:rPr lang="en-US" sz="1200" i="1" dirty="0">
                  <a:solidFill>
                    <a:schemeClr val="accent2">
                      <a:lumMod val="75000"/>
                    </a:schemeClr>
                  </a:solidFill>
                </a:rPr>
                <a:t>)</a:t>
              </a:r>
              <a:endParaRPr lang="en-US" sz="1200" dirty="0">
                <a:solidFill>
                  <a:schemeClr val="accent2">
                    <a:lumMod val="75000"/>
                  </a:schemeClr>
                </a:solidFill>
              </a:endParaRPr>
            </a:p>
            <a:p>
              <a:pPr marL="0" indent="0">
                <a:lnSpc>
                  <a:spcPct val="100000"/>
                </a:lnSpc>
                <a:spcBef>
                  <a:spcPts val="0"/>
                </a:spcBef>
                <a:spcAft>
                  <a:spcPts val="1200"/>
                </a:spcAft>
                <a:buFont typeface="Arial" panose="020B0604020202020204" pitchFamily="34" charset="0"/>
                <a:buNone/>
              </a:pPr>
              <a:endParaRPr lang="en-US" sz="1200" dirty="0">
                <a:solidFill>
                  <a:schemeClr val="accent2">
                    <a:lumMod val="75000"/>
                  </a:schemeClr>
                </a:solidFill>
              </a:endParaRPr>
            </a:p>
          </p:txBody>
        </p:sp>
      </p:grpSp>
      <p:pic>
        <p:nvPicPr>
          <p:cNvPr id="199" name="Picture 198">
            <a:extLst>
              <a:ext uri="{FF2B5EF4-FFF2-40B4-BE49-F238E27FC236}">
                <a16:creationId xmlns:a16="http://schemas.microsoft.com/office/drawing/2014/main" id="{292AE7AA-F052-4E1D-B3C1-6F7798E0A17D}"/>
              </a:ext>
            </a:extLst>
          </p:cNvPr>
          <p:cNvPicPr>
            <a:picLocks noChangeAspect="1"/>
          </p:cNvPicPr>
          <p:nvPr/>
        </p:nvPicPr>
        <p:blipFill rotWithShape="1">
          <a:blip r:embed="rId12"/>
          <a:srcRect b="67347"/>
          <a:stretch/>
        </p:blipFill>
        <p:spPr>
          <a:xfrm>
            <a:off x="20908225" y="13846440"/>
            <a:ext cx="2620908" cy="2088746"/>
          </a:xfrm>
          <a:prstGeom prst="rect">
            <a:avLst/>
          </a:prstGeom>
          <a:effectLst>
            <a:outerShdw blurRad="50800" dist="38100" dir="2700000" algn="tl" rotWithShape="0">
              <a:prstClr val="black">
                <a:alpha val="40000"/>
              </a:prstClr>
            </a:outerShdw>
          </a:effectLst>
        </p:spPr>
      </p:pic>
      <p:pic>
        <p:nvPicPr>
          <p:cNvPr id="249" name="Picture 248" descr="A picture containing black, clock&#10;&#10;Description automatically generated">
            <a:extLst>
              <a:ext uri="{FF2B5EF4-FFF2-40B4-BE49-F238E27FC236}">
                <a16:creationId xmlns:a16="http://schemas.microsoft.com/office/drawing/2014/main" id="{D542D294-760B-443B-BF03-7E225C8A3C4E}"/>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0370905" y="25712982"/>
            <a:ext cx="1166554" cy="1166554"/>
          </a:xfrm>
          <a:prstGeom prst="rect">
            <a:avLst/>
          </a:prstGeom>
        </p:spPr>
      </p:pic>
      <p:grpSp>
        <p:nvGrpSpPr>
          <p:cNvPr id="12" name="Group 11">
            <a:extLst>
              <a:ext uri="{FF2B5EF4-FFF2-40B4-BE49-F238E27FC236}">
                <a16:creationId xmlns:a16="http://schemas.microsoft.com/office/drawing/2014/main" id="{26B7B111-5933-411B-A95F-EB1177558750}"/>
              </a:ext>
            </a:extLst>
          </p:cNvPr>
          <p:cNvGrpSpPr/>
          <p:nvPr/>
        </p:nvGrpSpPr>
        <p:grpSpPr>
          <a:xfrm>
            <a:off x="905589" y="611882"/>
            <a:ext cx="4412370" cy="1254228"/>
            <a:chOff x="664954" y="440579"/>
            <a:chExt cx="4713161" cy="1425531"/>
          </a:xfrm>
          <a:effectLst>
            <a:outerShdw blurRad="50800" dist="38100" dir="2700000" algn="tl" rotWithShape="0">
              <a:prstClr val="black">
                <a:alpha val="40000"/>
              </a:prstClr>
            </a:outerShdw>
          </a:effectLst>
        </p:grpSpPr>
        <p:sp>
          <p:nvSpPr>
            <p:cNvPr id="10" name="Rectangle 9">
              <a:extLst>
                <a:ext uri="{FF2B5EF4-FFF2-40B4-BE49-F238E27FC236}">
                  <a16:creationId xmlns:a16="http://schemas.microsoft.com/office/drawing/2014/main" id="{9FC1E3B8-C6A0-41C6-983C-D9874C2A7711}"/>
                </a:ext>
              </a:extLst>
            </p:cNvPr>
            <p:cNvSpPr/>
            <p:nvPr/>
          </p:nvSpPr>
          <p:spPr>
            <a:xfrm>
              <a:off x="664954" y="440579"/>
              <a:ext cx="4713161" cy="142553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9" name="Picture 208">
              <a:extLst>
                <a:ext uri="{FF2B5EF4-FFF2-40B4-BE49-F238E27FC236}">
                  <a16:creationId xmlns:a16="http://schemas.microsoft.com/office/drawing/2014/main" id="{58265868-08D6-4D50-8710-EB425FE89969}"/>
                </a:ext>
              </a:extLst>
            </p:cNvPr>
            <p:cNvPicPr>
              <a:picLocks noChangeAspect="1"/>
            </p:cNvPicPr>
            <p:nvPr/>
          </p:nvPicPr>
          <p:blipFill>
            <a:blip r:embed="rId14"/>
            <a:stretch>
              <a:fillRect/>
            </a:stretch>
          </p:blipFill>
          <p:spPr>
            <a:xfrm>
              <a:off x="812724" y="587580"/>
              <a:ext cx="4398413" cy="1149912"/>
            </a:xfrm>
            <a:prstGeom prst="rect">
              <a:avLst/>
            </a:prstGeom>
          </p:spPr>
        </p:pic>
      </p:grpSp>
      <p:sp>
        <p:nvSpPr>
          <p:cNvPr id="216" name="TextBox 215">
            <a:extLst>
              <a:ext uri="{FF2B5EF4-FFF2-40B4-BE49-F238E27FC236}">
                <a16:creationId xmlns:a16="http://schemas.microsoft.com/office/drawing/2014/main" id="{AA255076-0225-496F-90EB-D8B80AF128E1}"/>
              </a:ext>
            </a:extLst>
          </p:cNvPr>
          <p:cNvSpPr txBox="1"/>
          <p:nvPr/>
        </p:nvSpPr>
        <p:spPr>
          <a:xfrm>
            <a:off x="24558237" y="21565925"/>
            <a:ext cx="11219129" cy="2215991"/>
          </a:xfrm>
          <a:prstGeom prst="rect">
            <a:avLst/>
          </a:prstGeom>
          <a:noFill/>
        </p:spPr>
        <p:txBody>
          <a:bodyPr wrap="square" rtlCol="0">
            <a:spAutoFit/>
          </a:bodyPr>
          <a:lstStyle/>
          <a:p>
            <a:pPr marL="342900" indent="-285750">
              <a:spcAft>
                <a:spcPts val="1200"/>
              </a:spcAft>
              <a:buFont typeface="Arial" panose="020B0604020202020204" pitchFamily="34" charset="0"/>
              <a:buChar char="•"/>
            </a:pPr>
            <a:r>
              <a:rPr lang="en-US" dirty="0">
                <a:solidFill>
                  <a:schemeClr val="accent2">
                    <a:lumMod val="75000"/>
                  </a:schemeClr>
                </a:solidFill>
              </a:rPr>
              <a:t>Plots show results from 10,000 simulations</a:t>
            </a:r>
          </a:p>
          <a:p>
            <a:pPr marL="342900" indent="-285750">
              <a:spcAft>
                <a:spcPts val="1200"/>
              </a:spcAft>
              <a:buFont typeface="Arial" panose="020B0604020202020204" pitchFamily="34" charset="0"/>
              <a:buChar char="•"/>
            </a:pPr>
            <a:r>
              <a:rPr lang="en-US" dirty="0">
                <a:solidFill>
                  <a:schemeClr val="accent2">
                    <a:lumMod val="75000"/>
                  </a:schemeClr>
                </a:solidFill>
              </a:rPr>
              <a:t>Yield and biomass are plotted relative to values at the time the marine reserve was implemented</a:t>
            </a:r>
          </a:p>
          <a:p>
            <a:pPr marL="342900" indent="-285750">
              <a:spcAft>
                <a:spcPts val="1200"/>
              </a:spcAft>
              <a:buFont typeface="Arial" panose="020B0604020202020204" pitchFamily="34" charset="0"/>
              <a:buChar char="•"/>
            </a:pPr>
            <a:r>
              <a:rPr lang="en-US" b="1" dirty="0">
                <a:solidFill>
                  <a:schemeClr val="accent2">
                    <a:lumMod val="75000"/>
                  </a:schemeClr>
                </a:solidFill>
              </a:rPr>
              <a:t>Lines</a:t>
            </a:r>
            <a:r>
              <a:rPr lang="en-US" dirty="0">
                <a:solidFill>
                  <a:schemeClr val="accent2">
                    <a:lumMod val="75000"/>
                  </a:schemeClr>
                </a:solidFill>
              </a:rPr>
              <a:t> are average values (medians) and </a:t>
            </a:r>
            <a:r>
              <a:rPr lang="en-US" b="1" dirty="0">
                <a:solidFill>
                  <a:schemeClr val="accent2">
                    <a:lumMod val="75000"/>
                  </a:schemeClr>
                </a:solidFill>
              </a:rPr>
              <a:t>shaded areas </a:t>
            </a:r>
            <a:r>
              <a:rPr lang="en-US" dirty="0">
                <a:solidFill>
                  <a:schemeClr val="accent2">
                    <a:lumMod val="75000"/>
                  </a:schemeClr>
                </a:solidFill>
              </a:rPr>
              <a:t>show interquartile ranges (50% of the values)</a:t>
            </a:r>
          </a:p>
          <a:p>
            <a:pPr marL="342900" indent="-285750">
              <a:spcAft>
                <a:spcPts val="1200"/>
              </a:spcAft>
              <a:buFont typeface="Arial" panose="020B0604020202020204" pitchFamily="34" charset="0"/>
              <a:buChar char="•"/>
            </a:pPr>
            <a:r>
              <a:rPr lang="en-US" b="1" dirty="0">
                <a:solidFill>
                  <a:schemeClr val="accent2">
                    <a:lumMod val="75000"/>
                  </a:schemeClr>
                </a:solidFill>
              </a:rPr>
              <a:t>Conclusions</a:t>
            </a:r>
            <a:r>
              <a:rPr lang="en-US" dirty="0">
                <a:solidFill>
                  <a:schemeClr val="accent2">
                    <a:lumMod val="75000"/>
                  </a:schemeClr>
                </a:solidFill>
              </a:rPr>
              <a:t>: there are consistent differences in yield and biomass between transient and static control rules on average, and across all estimates of natural mortality (M), but variability from random recruitment will mask those effects in individual simulations</a:t>
            </a:r>
          </a:p>
        </p:txBody>
      </p:sp>
      <p:sp>
        <p:nvSpPr>
          <p:cNvPr id="221" name="TextBox 220">
            <a:extLst>
              <a:ext uri="{FF2B5EF4-FFF2-40B4-BE49-F238E27FC236}">
                <a16:creationId xmlns:a16="http://schemas.microsoft.com/office/drawing/2014/main" id="{62663F33-B3C9-4A86-A7B1-E09D20BFDFBF}"/>
              </a:ext>
            </a:extLst>
          </p:cNvPr>
          <p:cNvSpPr txBox="1"/>
          <p:nvPr/>
        </p:nvSpPr>
        <p:spPr>
          <a:xfrm>
            <a:off x="24475579" y="10143835"/>
            <a:ext cx="11650779" cy="461665"/>
          </a:xfrm>
          <a:prstGeom prst="rect">
            <a:avLst/>
          </a:prstGeom>
          <a:noFill/>
        </p:spPr>
        <p:txBody>
          <a:bodyPr wrap="square" rtlCol="0">
            <a:spAutoFit/>
          </a:bodyPr>
          <a:lstStyle/>
          <a:p>
            <a:pPr algn="ctr"/>
            <a:r>
              <a:rPr lang="en-US" sz="2400" b="1" dirty="0">
                <a:solidFill>
                  <a:schemeClr val="accent2">
                    <a:lumMod val="75000"/>
                  </a:schemeClr>
                </a:solidFill>
              </a:rPr>
              <a:t>Transient control rules perform better on average, but variability can mask the effect</a:t>
            </a:r>
          </a:p>
        </p:txBody>
      </p:sp>
      <p:pic>
        <p:nvPicPr>
          <p:cNvPr id="89" name="Picture 88" descr="A screenshot of a cell phone&#10;&#10;Description automatically generated">
            <a:extLst>
              <a:ext uri="{FF2B5EF4-FFF2-40B4-BE49-F238E27FC236}">
                <a16:creationId xmlns:a16="http://schemas.microsoft.com/office/drawing/2014/main" id="{25C3695C-398D-46C6-BDE1-59C0925EF7E6}"/>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5547144" y="10880972"/>
            <a:ext cx="9412346" cy="5089288"/>
          </a:xfrm>
          <a:prstGeom prst="rect">
            <a:avLst/>
          </a:prstGeom>
          <a:effectLst>
            <a:outerShdw blurRad="50800" dist="38100" dir="2700000" algn="tl" rotWithShape="0">
              <a:prstClr val="black">
                <a:alpha val="40000"/>
              </a:prstClr>
            </a:outerShdw>
          </a:effectLst>
        </p:spPr>
      </p:pic>
      <p:pic>
        <p:nvPicPr>
          <p:cNvPr id="96" name="Picture 95" descr="A screenshot of a cell phone&#10;&#10;Description automatically generated">
            <a:extLst>
              <a:ext uri="{FF2B5EF4-FFF2-40B4-BE49-F238E27FC236}">
                <a16:creationId xmlns:a16="http://schemas.microsoft.com/office/drawing/2014/main" id="{CFCD6736-66A8-462E-A885-C0F50BA971EC}"/>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5547144" y="16196992"/>
            <a:ext cx="9412345" cy="5089288"/>
          </a:xfrm>
          <a:prstGeom prst="rect">
            <a:avLst/>
          </a:prstGeom>
          <a:effectLst>
            <a:outerShdw blurRad="50800" dist="38100" dir="2700000" algn="tl" rotWithShape="0">
              <a:prstClr val="black">
                <a:alpha val="40000"/>
              </a:prstClr>
            </a:outerShdw>
          </a:effectLst>
        </p:spPr>
      </p:pic>
      <p:pic>
        <p:nvPicPr>
          <p:cNvPr id="9" name="Picture 8" descr="A screenshot of a cell phone&#10;&#10;Description automatically generated">
            <a:extLst>
              <a:ext uri="{FF2B5EF4-FFF2-40B4-BE49-F238E27FC236}">
                <a16:creationId xmlns:a16="http://schemas.microsoft.com/office/drawing/2014/main" id="{4427AEFD-496D-4DA0-897B-E79F6BE9B92D}"/>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29813947" y="1866110"/>
            <a:ext cx="5816733" cy="1878234"/>
          </a:xfrm>
          <a:prstGeom prst="rect">
            <a:avLst/>
          </a:prstGeom>
          <a:effectLst>
            <a:outerShdw blurRad="50800" dist="38100" dir="2700000" algn="tl" rotWithShape="0">
              <a:prstClr val="black">
                <a:alpha val="40000"/>
              </a:prstClr>
            </a:outerShdw>
          </a:effectLst>
        </p:spPr>
      </p:pic>
      <p:pic>
        <p:nvPicPr>
          <p:cNvPr id="16" name="Picture 15" descr="A close up of a map&#10;&#10;Description automatically generated">
            <a:extLst>
              <a:ext uri="{FF2B5EF4-FFF2-40B4-BE49-F238E27FC236}">
                <a16:creationId xmlns:a16="http://schemas.microsoft.com/office/drawing/2014/main" id="{0BD60FB1-74C0-4B92-97A5-35A83BAF3A0B}"/>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24675211" y="5854878"/>
            <a:ext cx="7501628" cy="3918326"/>
          </a:xfrm>
          <a:prstGeom prst="rect">
            <a:avLst/>
          </a:prstGeom>
          <a:effectLst>
            <a:outerShdw blurRad="50800" dist="38100" dir="2700000" algn="tl" rotWithShape="0">
              <a:prstClr val="black">
                <a:alpha val="40000"/>
              </a:prstClr>
            </a:outerShdw>
          </a:effectLst>
        </p:spPr>
      </p:pic>
      <p:sp>
        <p:nvSpPr>
          <p:cNvPr id="17" name="TextBox 16">
            <a:extLst>
              <a:ext uri="{FF2B5EF4-FFF2-40B4-BE49-F238E27FC236}">
                <a16:creationId xmlns:a16="http://schemas.microsoft.com/office/drawing/2014/main" id="{E8426C5F-C08D-44D8-A4A9-A0715156075E}"/>
              </a:ext>
            </a:extLst>
          </p:cNvPr>
          <p:cNvSpPr txBox="1"/>
          <p:nvPr/>
        </p:nvSpPr>
        <p:spPr>
          <a:xfrm>
            <a:off x="21704968" y="25848717"/>
            <a:ext cx="2203874" cy="461665"/>
          </a:xfrm>
          <a:prstGeom prst="rect">
            <a:avLst/>
          </a:prstGeom>
          <a:noFill/>
        </p:spPr>
        <p:txBody>
          <a:bodyPr wrap="square" rtlCol="0">
            <a:spAutoFit/>
          </a:bodyPr>
          <a:lstStyle/>
          <a:p>
            <a:r>
              <a:rPr lang="en-US" sz="1200" dirty="0">
                <a:solidFill>
                  <a:schemeClr val="accent2">
                    <a:lumMod val="75000"/>
                  </a:schemeClr>
                </a:solidFill>
              </a:rPr>
              <a:t>For more information about the White Lab, scan this QR code! </a:t>
            </a:r>
          </a:p>
        </p:txBody>
      </p:sp>
      <p:sp>
        <p:nvSpPr>
          <p:cNvPr id="19" name="Arrow: Bent 18">
            <a:extLst>
              <a:ext uri="{FF2B5EF4-FFF2-40B4-BE49-F238E27FC236}">
                <a16:creationId xmlns:a16="http://schemas.microsoft.com/office/drawing/2014/main" id="{D1ADB930-ADC7-4F1A-B670-0F061E966E8A}"/>
              </a:ext>
            </a:extLst>
          </p:cNvPr>
          <p:cNvSpPr/>
          <p:nvPr/>
        </p:nvSpPr>
        <p:spPr>
          <a:xfrm rot="10800000">
            <a:off x="21704968" y="26369912"/>
            <a:ext cx="1128891" cy="404726"/>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23" name="Group 22">
            <a:extLst>
              <a:ext uri="{FF2B5EF4-FFF2-40B4-BE49-F238E27FC236}">
                <a16:creationId xmlns:a16="http://schemas.microsoft.com/office/drawing/2014/main" id="{902A4C7B-8366-4C51-B4F7-94E255A29B4C}"/>
              </a:ext>
            </a:extLst>
          </p:cNvPr>
          <p:cNvGrpSpPr/>
          <p:nvPr/>
        </p:nvGrpSpPr>
        <p:grpSpPr>
          <a:xfrm>
            <a:off x="19497030" y="9646795"/>
            <a:ext cx="4272766" cy="811552"/>
            <a:chOff x="19497030" y="9678599"/>
            <a:chExt cx="4272766" cy="811552"/>
          </a:xfrm>
        </p:grpSpPr>
        <p:sp>
          <p:nvSpPr>
            <p:cNvPr id="194" name="Rectangle 193">
              <a:extLst>
                <a:ext uri="{FF2B5EF4-FFF2-40B4-BE49-F238E27FC236}">
                  <a16:creationId xmlns:a16="http://schemas.microsoft.com/office/drawing/2014/main" id="{DB149047-6265-452A-867D-BECEE0727344}"/>
                </a:ext>
              </a:extLst>
            </p:cNvPr>
            <p:cNvSpPr/>
            <p:nvPr/>
          </p:nvSpPr>
          <p:spPr>
            <a:xfrm>
              <a:off x="19497030" y="9680389"/>
              <a:ext cx="835146" cy="8074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Fished</a:t>
              </a:r>
            </a:p>
          </p:txBody>
        </p:sp>
        <p:sp>
          <p:nvSpPr>
            <p:cNvPr id="195" name="Rectangle 194">
              <a:extLst>
                <a:ext uri="{FF2B5EF4-FFF2-40B4-BE49-F238E27FC236}">
                  <a16:creationId xmlns:a16="http://schemas.microsoft.com/office/drawing/2014/main" id="{33D2AE7D-4A79-4AFF-9043-FAC047F95FCF}"/>
                </a:ext>
              </a:extLst>
            </p:cNvPr>
            <p:cNvSpPr/>
            <p:nvPr/>
          </p:nvSpPr>
          <p:spPr>
            <a:xfrm>
              <a:off x="20328285" y="9678599"/>
              <a:ext cx="835146" cy="8111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Fished</a:t>
              </a:r>
            </a:p>
          </p:txBody>
        </p:sp>
        <p:sp>
          <p:nvSpPr>
            <p:cNvPr id="196" name="Rectangle 195">
              <a:extLst>
                <a:ext uri="{FF2B5EF4-FFF2-40B4-BE49-F238E27FC236}">
                  <a16:creationId xmlns:a16="http://schemas.microsoft.com/office/drawing/2014/main" id="{61180687-EF24-4E26-9F3A-E0080B34F7F9}"/>
                </a:ext>
              </a:extLst>
            </p:cNvPr>
            <p:cNvSpPr/>
            <p:nvPr/>
          </p:nvSpPr>
          <p:spPr>
            <a:xfrm>
              <a:off x="21159832" y="9680388"/>
              <a:ext cx="971261" cy="809367"/>
            </a:xfrm>
            <a:prstGeom prst="rect">
              <a:avLst/>
            </a:prstGeom>
            <a:solidFill>
              <a:srgbClr val="1CADE4"/>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Fished</a:t>
              </a:r>
            </a:p>
          </p:txBody>
        </p:sp>
        <p:sp>
          <p:nvSpPr>
            <p:cNvPr id="197" name="Rectangle 196">
              <a:extLst>
                <a:ext uri="{FF2B5EF4-FFF2-40B4-BE49-F238E27FC236}">
                  <a16:creationId xmlns:a16="http://schemas.microsoft.com/office/drawing/2014/main" id="{F8A039E3-3BB4-49C2-8B78-F87311509DB6}"/>
                </a:ext>
              </a:extLst>
            </p:cNvPr>
            <p:cNvSpPr/>
            <p:nvPr/>
          </p:nvSpPr>
          <p:spPr>
            <a:xfrm>
              <a:off x="22123071" y="9680687"/>
              <a:ext cx="823527" cy="8074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Fished</a:t>
              </a:r>
            </a:p>
          </p:txBody>
        </p:sp>
        <p:sp>
          <p:nvSpPr>
            <p:cNvPr id="198" name="Rectangle 197">
              <a:extLst>
                <a:ext uri="{FF2B5EF4-FFF2-40B4-BE49-F238E27FC236}">
                  <a16:creationId xmlns:a16="http://schemas.microsoft.com/office/drawing/2014/main" id="{0F9F25AE-228C-4512-9762-38361E056EEE}"/>
                </a:ext>
              </a:extLst>
            </p:cNvPr>
            <p:cNvSpPr/>
            <p:nvPr/>
          </p:nvSpPr>
          <p:spPr>
            <a:xfrm>
              <a:off x="22946269" y="9678993"/>
              <a:ext cx="823527" cy="8111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Fished</a:t>
              </a:r>
            </a:p>
          </p:txBody>
        </p:sp>
      </p:grpSp>
      <p:sp>
        <p:nvSpPr>
          <p:cNvPr id="200" name="Arrow: Right 199">
            <a:extLst>
              <a:ext uri="{FF2B5EF4-FFF2-40B4-BE49-F238E27FC236}">
                <a16:creationId xmlns:a16="http://schemas.microsoft.com/office/drawing/2014/main" id="{4BB1B366-EA15-4B76-830A-3A268586A10E}"/>
              </a:ext>
            </a:extLst>
          </p:cNvPr>
          <p:cNvSpPr/>
          <p:nvPr/>
        </p:nvSpPr>
        <p:spPr>
          <a:xfrm rot="5400000">
            <a:off x="21376196" y="10775130"/>
            <a:ext cx="567689" cy="300535"/>
          </a:xfrm>
          <a:prstGeom prst="rightArrow">
            <a:avLst/>
          </a:prstGeom>
          <a:solidFill>
            <a:srgbClr val="0097A7"/>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67391542"/>
      </p:ext>
    </p:extLst>
  </p:cSld>
  <p:clrMapOvr>
    <a:masterClrMapping/>
  </p:clrMapOvr>
</p:sld>
</file>

<file path=ppt/theme/theme1.xml><?xml version="1.0" encoding="utf-8"?>
<a:theme xmlns:a="http://schemas.openxmlformats.org/drawingml/2006/main" name="Office Theme">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4226</TotalTime>
  <Words>1213</Words>
  <Application>Microsoft Office PowerPoint</Application>
  <PresentationFormat>Custom</PresentationFormat>
  <Paragraphs>131</Paragraphs>
  <Slides>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vt:i4>
      </vt:variant>
    </vt:vector>
  </HeadingPairs>
  <TitlesOfParts>
    <vt:vector size="7" baseType="lpstr">
      <vt:lpstr>Arial</vt:lpstr>
      <vt:lpstr>Bookman Old Style</vt:lpstr>
      <vt:lpstr>Calibri</vt:lpstr>
      <vt:lpstr>Calibri Light</vt:lpstr>
      <vt:lpstr>Cambria Math</vt:lpstr>
      <vt:lpstr>Office Theme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Quennessen, Victoria I</dc:creator>
  <cp:lastModifiedBy>Victoria Quennessen</cp:lastModifiedBy>
  <cp:revision>93</cp:revision>
  <dcterms:created xsi:type="dcterms:W3CDTF">2019-11-03T17:32:54Z</dcterms:created>
  <dcterms:modified xsi:type="dcterms:W3CDTF">2019-11-08T02:06:19Z</dcterms:modified>
</cp:coreProperties>
</file>